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rts/chart1.xml" ContentType="application/vnd.openxmlformats-officedocument.drawingml.chart+xml"/>
  <Override PartName="/ppt/drawings/drawing1.xml" ContentType="application/vnd.openxmlformats-officedocument.drawingml.chartshapes+xml"/>
  <Override PartName="/ppt/notesSlides/notesSlide6.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7.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8" r:id="rId1"/>
  </p:sldMasterIdLst>
  <p:notesMasterIdLst>
    <p:notesMasterId r:id="rId18"/>
  </p:notesMasterIdLst>
  <p:handoutMasterIdLst>
    <p:handoutMasterId r:id="rId19"/>
  </p:handoutMasterIdLst>
  <p:sldIdLst>
    <p:sldId id="256" r:id="rId2"/>
    <p:sldId id="297" r:id="rId3"/>
    <p:sldId id="280" r:id="rId4"/>
    <p:sldId id="288" r:id="rId5"/>
    <p:sldId id="289" r:id="rId6"/>
    <p:sldId id="291" r:id="rId7"/>
    <p:sldId id="282" r:id="rId8"/>
    <p:sldId id="283" r:id="rId9"/>
    <p:sldId id="298" r:id="rId10"/>
    <p:sldId id="286" r:id="rId11"/>
    <p:sldId id="292" r:id="rId12"/>
    <p:sldId id="287" r:id="rId13"/>
    <p:sldId id="281" r:id="rId14"/>
    <p:sldId id="296" r:id="rId15"/>
    <p:sldId id="290" r:id="rId16"/>
    <p:sldId id="294" r:id="rId17"/>
  </p:sldIdLst>
  <p:sldSz cx="12192000" cy="6858000"/>
  <p:notesSz cx="6735763" cy="9866313"/>
  <p:defaultTextStyle>
    <a:defPPr>
      <a:defRPr lang="en-US"/>
    </a:defPPr>
    <a:lvl1pPr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1pPr>
    <a:lvl2pPr marL="468313" indent="-111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2pPr>
    <a:lvl3pPr marL="938213" indent="-238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3pPr>
    <a:lvl4pPr marL="1408113" indent="-365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4pPr>
    <a:lvl5pPr marL="1878013" indent="-492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7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7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7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7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25AC"/>
    <a:srgbClr val="EA84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64" autoAdjust="0"/>
    <p:restoredTop sz="78665" autoAdjust="0"/>
  </p:normalViewPr>
  <p:slideViewPr>
    <p:cSldViewPr snapToGrid="0" snapToObjects="1">
      <p:cViewPr varScale="1">
        <p:scale>
          <a:sx n="102" d="100"/>
          <a:sy n="102" d="100"/>
        </p:scale>
        <p:origin x="594" y="114"/>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87248231193984"/>
          <c:y val="3.1924029695096071E-2"/>
          <c:w val="0.85292320242234854"/>
          <c:h val="0.8105063936475565"/>
        </c:manualLayout>
      </c:layout>
      <c:lineChart>
        <c:grouping val="standard"/>
        <c:varyColors val="0"/>
        <c:ser>
          <c:idx val="0"/>
          <c:order val="0"/>
          <c:tx>
            <c:strRef>
              <c:f>Sheet1!$B$1</c:f>
              <c:strCache>
                <c:ptCount val="1"/>
                <c:pt idx="0">
                  <c:v>audžuģimenē</c:v>
                </c:pt>
              </c:strCache>
            </c:strRef>
          </c:tx>
          <c:marker>
            <c:symbol val="diamond"/>
            <c:size val="4"/>
          </c:marker>
          <c:cat>
            <c:numRef>
              <c:f>Sheet1!$A$2:$A$21</c:f>
              <c:numCache>
                <c:formatCode>General</c:formatCode>
                <c:ptCount val="20"/>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pt idx="18">
                  <c:v>2015</c:v>
                </c:pt>
                <c:pt idx="19">
                  <c:v>2016</c:v>
                </c:pt>
              </c:numCache>
            </c:numRef>
          </c:cat>
          <c:val>
            <c:numRef>
              <c:f>Sheet1!$B$2:$B$21</c:f>
              <c:numCache>
                <c:formatCode>0.00</c:formatCode>
                <c:ptCount val="20"/>
                <c:pt idx="0" formatCode="0">
                  <c:v>0</c:v>
                </c:pt>
                <c:pt idx="1">
                  <c:v>1.0000000000000002E-2</c:v>
                </c:pt>
                <c:pt idx="2">
                  <c:v>9.0000000000000045E-3</c:v>
                </c:pt>
                <c:pt idx="3">
                  <c:v>1.0000000000000002E-2</c:v>
                </c:pt>
                <c:pt idx="4">
                  <c:v>2.7000000000000007E-2</c:v>
                </c:pt>
                <c:pt idx="5">
                  <c:v>1.2999999999999998E-2</c:v>
                </c:pt>
                <c:pt idx="6">
                  <c:v>1.4999999999999998E-2</c:v>
                </c:pt>
                <c:pt idx="7" formatCode="0.0">
                  <c:v>5.6000000000000008E-2</c:v>
                </c:pt>
                <c:pt idx="8" formatCode="0.0">
                  <c:v>0.15000000000000002</c:v>
                </c:pt>
                <c:pt idx="9" formatCode="0.0">
                  <c:v>0.3030000000000001</c:v>
                </c:pt>
                <c:pt idx="10" formatCode="0.0">
                  <c:v>0.4210000000000001</c:v>
                </c:pt>
                <c:pt idx="11" formatCode="0.0">
                  <c:v>0.56200000000000017</c:v>
                </c:pt>
                <c:pt idx="12" formatCode="0.0">
                  <c:v>0.75800000000000012</c:v>
                </c:pt>
                <c:pt idx="13" formatCode="0.0">
                  <c:v>0.88400000000000012</c:v>
                </c:pt>
                <c:pt idx="14" formatCode="0.0">
                  <c:v>1.099</c:v>
                </c:pt>
                <c:pt idx="15" formatCode="0.0">
                  <c:v>1.155</c:v>
                </c:pt>
                <c:pt idx="16" formatCode="0.0">
                  <c:v>1.3</c:v>
                </c:pt>
                <c:pt idx="17" formatCode="0.0">
                  <c:v>1.2</c:v>
                </c:pt>
                <c:pt idx="18" formatCode="0.0">
                  <c:v>1.2</c:v>
                </c:pt>
                <c:pt idx="19" formatCode="0.0">
                  <c:v>1.2</c:v>
                </c:pt>
              </c:numCache>
            </c:numRef>
          </c:val>
          <c:smooth val="0"/>
          <c:extLst>
            <c:ext xmlns:c16="http://schemas.microsoft.com/office/drawing/2014/chart" uri="{C3380CC4-5D6E-409C-BE32-E72D297353CC}">
              <c16:uniqueId val="{00000000-9FAD-414B-803B-EB473A428765}"/>
            </c:ext>
          </c:extLst>
        </c:ser>
        <c:ser>
          <c:idx val="1"/>
          <c:order val="1"/>
          <c:tx>
            <c:strRef>
              <c:f>Sheet1!$C$1</c:f>
              <c:strCache>
                <c:ptCount val="1"/>
                <c:pt idx="0">
                  <c:v>aizbildnībā</c:v>
                </c:pt>
              </c:strCache>
            </c:strRef>
          </c:tx>
          <c:marker>
            <c:symbol val="square"/>
            <c:size val="4"/>
          </c:marker>
          <c:cat>
            <c:numRef>
              <c:f>Sheet1!$A$2:$A$21</c:f>
              <c:numCache>
                <c:formatCode>General</c:formatCode>
                <c:ptCount val="20"/>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pt idx="18">
                  <c:v>2015</c:v>
                </c:pt>
                <c:pt idx="19">
                  <c:v>2016</c:v>
                </c:pt>
              </c:numCache>
            </c:numRef>
          </c:cat>
          <c:val>
            <c:numRef>
              <c:f>Sheet1!$C$2:$C$21</c:f>
              <c:numCache>
                <c:formatCode>0.0</c:formatCode>
                <c:ptCount val="20"/>
                <c:pt idx="0">
                  <c:v>6.58</c:v>
                </c:pt>
                <c:pt idx="1">
                  <c:v>7.6569999999999991</c:v>
                </c:pt>
                <c:pt idx="2">
                  <c:v>7.9020000000000001</c:v>
                </c:pt>
                <c:pt idx="3">
                  <c:v>8.7409999999999997</c:v>
                </c:pt>
                <c:pt idx="4">
                  <c:v>9.1330000000000009</c:v>
                </c:pt>
                <c:pt idx="5">
                  <c:v>9.5910000000000011</c:v>
                </c:pt>
                <c:pt idx="6">
                  <c:v>9.4370000000000012</c:v>
                </c:pt>
                <c:pt idx="7">
                  <c:v>9.1399999999999988</c:v>
                </c:pt>
                <c:pt idx="8">
                  <c:v>8.6830000000000016</c:v>
                </c:pt>
                <c:pt idx="9">
                  <c:v>8.2939999999999987</c:v>
                </c:pt>
                <c:pt idx="10">
                  <c:v>6.6569999999999991</c:v>
                </c:pt>
                <c:pt idx="11">
                  <c:v>6.101</c:v>
                </c:pt>
                <c:pt idx="12">
                  <c:v>6.0439999999999996</c:v>
                </c:pt>
                <c:pt idx="13">
                  <c:v>5.5649999999999995</c:v>
                </c:pt>
                <c:pt idx="14">
                  <c:v>5.2030000000000003</c:v>
                </c:pt>
                <c:pt idx="15">
                  <c:v>5.0510000000000002</c:v>
                </c:pt>
                <c:pt idx="16">
                  <c:v>4.9000000000000004</c:v>
                </c:pt>
                <c:pt idx="17">
                  <c:v>4.8</c:v>
                </c:pt>
                <c:pt idx="18">
                  <c:v>4.5999999999999996</c:v>
                </c:pt>
                <c:pt idx="19">
                  <c:v>4.5</c:v>
                </c:pt>
              </c:numCache>
            </c:numRef>
          </c:val>
          <c:smooth val="0"/>
          <c:extLst>
            <c:ext xmlns:c16="http://schemas.microsoft.com/office/drawing/2014/chart" uri="{C3380CC4-5D6E-409C-BE32-E72D297353CC}">
              <c16:uniqueId val="{00000001-9FAD-414B-803B-EB473A428765}"/>
            </c:ext>
          </c:extLst>
        </c:ser>
        <c:ser>
          <c:idx val="2"/>
          <c:order val="2"/>
          <c:tx>
            <c:strRef>
              <c:f>Sheet1!$D$1</c:f>
              <c:strCache>
                <c:ptCount val="1"/>
                <c:pt idx="0">
                  <c:v>iestādēs</c:v>
                </c:pt>
              </c:strCache>
            </c:strRef>
          </c:tx>
          <c:marker>
            <c:symbol val="triangle"/>
            <c:size val="4"/>
          </c:marker>
          <c:cat>
            <c:numRef>
              <c:f>Sheet1!$A$2:$A$21</c:f>
              <c:numCache>
                <c:formatCode>General</c:formatCode>
                <c:ptCount val="20"/>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pt idx="18">
                  <c:v>2015</c:v>
                </c:pt>
                <c:pt idx="19">
                  <c:v>2016</c:v>
                </c:pt>
              </c:numCache>
            </c:numRef>
          </c:cat>
          <c:val>
            <c:numRef>
              <c:f>Sheet1!$D$2:$D$21</c:f>
              <c:numCache>
                <c:formatCode>0.0</c:formatCode>
                <c:ptCount val="20"/>
                <c:pt idx="0">
                  <c:v>3.3919999999999995</c:v>
                </c:pt>
                <c:pt idx="1">
                  <c:v>3.597</c:v>
                </c:pt>
                <c:pt idx="2">
                  <c:v>3.637</c:v>
                </c:pt>
                <c:pt idx="3">
                  <c:v>3.605</c:v>
                </c:pt>
                <c:pt idx="4">
                  <c:v>3.5959999999999996</c:v>
                </c:pt>
                <c:pt idx="5">
                  <c:v>3.5549999999999997</c:v>
                </c:pt>
                <c:pt idx="6">
                  <c:v>3.3959999999999995</c:v>
                </c:pt>
                <c:pt idx="7">
                  <c:v>2.86</c:v>
                </c:pt>
                <c:pt idx="8">
                  <c:v>2.6459999999999999</c:v>
                </c:pt>
                <c:pt idx="9">
                  <c:v>2.4379999999999997</c:v>
                </c:pt>
                <c:pt idx="10">
                  <c:v>2.4339999999999997</c:v>
                </c:pt>
                <c:pt idx="11">
                  <c:v>2.3099999999999996</c:v>
                </c:pt>
                <c:pt idx="12">
                  <c:v>1.9069999999999998</c:v>
                </c:pt>
                <c:pt idx="13">
                  <c:v>1.7880000000000003</c:v>
                </c:pt>
                <c:pt idx="14">
                  <c:v>1.7989999999999999</c:v>
                </c:pt>
                <c:pt idx="15">
                  <c:v>1.889</c:v>
                </c:pt>
                <c:pt idx="16">
                  <c:v>1.7000000000000002</c:v>
                </c:pt>
                <c:pt idx="17">
                  <c:v>1.6</c:v>
                </c:pt>
                <c:pt idx="18">
                  <c:v>1.4</c:v>
                </c:pt>
                <c:pt idx="19">
                  <c:v>1.2</c:v>
                </c:pt>
              </c:numCache>
            </c:numRef>
          </c:val>
          <c:smooth val="0"/>
          <c:extLst>
            <c:ext xmlns:c16="http://schemas.microsoft.com/office/drawing/2014/chart" uri="{C3380CC4-5D6E-409C-BE32-E72D297353CC}">
              <c16:uniqueId val="{00000002-9FAD-414B-803B-EB473A428765}"/>
            </c:ext>
          </c:extLst>
        </c:ser>
        <c:ser>
          <c:idx val="3"/>
          <c:order val="3"/>
          <c:tx>
            <c:strRef>
              <c:f>Sheet1!$E$1</c:f>
              <c:strCache>
                <c:ptCount val="1"/>
                <c:pt idx="0">
                  <c:v>kopā</c:v>
                </c:pt>
              </c:strCache>
            </c:strRef>
          </c:tx>
          <c:marker>
            <c:symbol val="x"/>
            <c:size val="4"/>
          </c:marker>
          <c:cat>
            <c:numRef>
              <c:f>Sheet1!$A$2:$A$21</c:f>
              <c:numCache>
                <c:formatCode>General</c:formatCode>
                <c:ptCount val="20"/>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pt idx="18">
                  <c:v>2015</c:v>
                </c:pt>
                <c:pt idx="19">
                  <c:v>2016</c:v>
                </c:pt>
              </c:numCache>
            </c:numRef>
          </c:cat>
          <c:val>
            <c:numRef>
              <c:f>Sheet1!$E$2:$E$21</c:f>
              <c:numCache>
                <c:formatCode>0.0</c:formatCode>
                <c:ptCount val="20"/>
                <c:pt idx="0">
                  <c:v>9.9720000000000013</c:v>
                </c:pt>
                <c:pt idx="1">
                  <c:v>11.264000000000001</c:v>
                </c:pt>
                <c:pt idx="2">
                  <c:v>11.547999999999998</c:v>
                </c:pt>
                <c:pt idx="3">
                  <c:v>12.356000000000002</c:v>
                </c:pt>
                <c:pt idx="4">
                  <c:v>12.756000000000002</c:v>
                </c:pt>
                <c:pt idx="5">
                  <c:v>13.159000000000001</c:v>
                </c:pt>
                <c:pt idx="6">
                  <c:v>12.848000000000001</c:v>
                </c:pt>
                <c:pt idx="7">
                  <c:v>12.056000000000003</c:v>
                </c:pt>
                <c:pt idx="8">
                  <c:v>11.479000000000001</c:v>
                </c:pt>
                <c:pt idx="9">
                  <c:v>11.035000000000002</c:v>
                </c:pt>
                <c:pt idx="10">
                  <c:v>9.5120000000000005</c:v>
                </c:pt>
                <c:pt idx="11">
                  <c:v>8.9730000000000008</c:v>
                </c:pt>
                <c:pt idx="12">
                  <c:v>8.7089999999999996</c:v>
                </c:pt>
                <c:pt idx="13">
                  <c:v>8.2369999999999983</c:v>
                </c:pt>
                <c:pt idx="14">
                  <c:v>8.1010000000000009</c:v>
                </c:pt>
                <c:pt idx="15">
                  <c:v>8.0950000000000006</c:v>
                </c:pt>
                <c:pt idx="16">
                  <c:v>7.9</c:v>
                </c:pt>
                <c:pt idx="17">
                  <c:v>7.6</c:v>
                </c:pt>
                <c:pt idx="18">
                  <c:v>7.2</c:v>
                </c:pt>
                <c:pt idx="19">
                  <c:v>6.9</c:v>
                </c:pt>
              </c:numCache>
            </c:numRef>
          </c:val>
          <c:smooth val="0"/>
          <c:extLst>
            <c:ext xmlns:c16="http://schemas.microsoft.com/office/drawing/2014/chart" uri="{C3380CC4-5D6E-409C-BE32-E72D297353CC}">
              <c16:uniqueId val="{00000003-9FAD-414B-803B-EB473A428765}"/>
            </c:ext>
          </c:extLst>
        </c:ser>
        <c:dLbls>
          <c:showLegendKey val="0"/>
          <c:showVal val="0"/>
          <c:showCatName val="0"/>
          <c:showSerName val="0"/>
          <c:showPercent val="0"/>
          <c:showBubbleSize val="0"/>
        </c:dLbls>
        <c:marker val="1"/>
        <c:smooth val="0"/>
        <c:axId val="377276896"/>
        <c:axId val="377277288"/>
      </c:lineChart>
      <c:catAx>
        <c:axId val="377276896"/>
        <c:scaling>
          <c:orientation val="minMax"/>
        </c:scaling>
        <c:delete val="0"/>
        <c:axPos val="b"/>
        <c:numFmt formatCode="General" sourceLinked="0"/>
        <c:majorTickMark val="out"/>
        <c:minorTickMark val="none"/>
        <c:tickLblPos val="nextTo"/>
        <c:txPr>
          <a:bodyPr/>
          <a:lstStyle/>
          <a:p>
            <a:pPr>
              <a:defRPr sz="1400"/>
            </a:pPr>
            <a:endParaRPr lang="lv-LV"/>
          </a:p>
        </c:txPr>
        <c:crossAx val="377277288"/>
        <c:crosses val="autoZero"/>
        <c:auto val="1"/>
        <c:lblAlgn val="ctr"/>
        <c:lblOffset val="100"/>
        <c:noMultiLvlLbl val="0"/>
      </c:catAx>
      <c:valAx>
        <c:axId val="377277288"/>
        <c:scaling>
          <c:orientation val="minMax"/>
        </c:scaling>
        <c:delete val="0"/>
        <c:axPos val="l"/>
        <c:majorGridlines/>
        <c:title>
          <c:tx>
            <c:rich>
              <a:bodyPr/>
              <a:lstStyle/>
              <a:p>
                <a:pPr>
                  <a:defRPr/>
                </a:pPr>
                <a:r>
                  <a:rPr lang="lv-LV" dirty="0"/>
                  <a:t>Bērnu skaits ārpusģimenes aprūpē (tūkst.)</a:t>
                </a:r>
              </a:p>
            </c:rich>
          </c:tx>
          <c:layout>
            <c:manualLayout>
              <c:xMode val="edge"/>
              <c:yMode val="edge"/>
              <c:x val="8.779631255487275E-3"/>
              <c:y val="5.3165668372988702E-2"/>
            </c:manualLayout>
          </c:layout>
          <c:overlay val="0"/>
        </c:title>
        <c:numFmt formatCode="0" sourceLinked="1"/>
        <c:majorTickMark val="out"/>
        <c:minorTickMark val="none"/>
        <c:tickLblPos val="nextTo"/>
        <c:spPr>
          <a:ln w="9336">
            <a:noFill/>
          </a:ln>
        </c:spPr>
        <c:crossAx val="377276896"/>
        <c:crosses val="autoZero"/>
        <c:crossBetween val="between"/>
      </c:valAx>
      <c:spPr>
        <a:noFill/>
        <a:ln w="25387">
          <a:noFill/>
        </a:ln>
      </c:spPr>
    </c:plotArea>
    <c:legend>
      <c:legendPos val="b"/>
      <c:layout>
        <c:manualLayout>
          <c:xMode val="edge"/>
          <c:yMode val="edge"/>
          <c:x val="0.2438126643300404"/>
          <c:y val="0.92455629654947991"/>
          <c:w val="0.50009710985439537"/>
          <c:h val="7.5443728926673517E-2"/>
        </c:manualLayout>
      </c:layout>
      <c:overlay val="0"/>
      <c:txPr>
        <a:bodyPr/>
        <a:lstStyle/>
        <a:p>
          <a:pPr>
            <a:defRPr sz="1600"/>
          </a:pPr>
          <a:endParaRPr lang="lv-LV"/>
        </a:p>
      </c:txPr>
    </c:legend>
    <c:plotVisOnly val="1"/>
    <c:dispBlanksAs val="gap"/>
    <c:showDLblsOverMax val="0"/>
  </c:chart>
  <c:txPr>
    <a:bodyPr/>
    <a:lstStyle/>
    <a:p>
      <a:pPr>
        <a:defRPr sz="1764">
          <a:latin typeface="Times New Roman" pitchFamily="18" charset="0"/>
          <a:cs typeface="Times New Roman" pitchFamily="18" charset="0"/>
        </a:defRPr>
      </a:pPr>
      <a:endParaRPr lang="lv-LV"/>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0"/>
    </c:view3D>
    <c:floor>
      <c:thickness val="0"/>
    </c:floor>
    <c:sideWall>
      <c:thickness val="0"/>
    </c:sideWall>
    <c:backWall>
      <c:thickness val="0"/>
    </c:backWall>
    <c:plotArea>
      <c:layout>
        <c:manualLayout>
          <c:layoutTarget val="inner"/>
          <c:xMode val="edge"/>
          <c:yMode val="edge"/>
          <c:x val="2.8487903947682618E-3"/>
          <c:y val="0"/>
          <c:w val="0.98418121090601929"/>
          <c:h val="0.98763696365246323"/>
        </c:manualLayout>
      </c:layout>
      <c:pie3DChart>
        <c:varyColors val="1"/>
        <c:ser>
          <c:idx val="0"/>
          <c:order val="0"/>
          <c:tx>
            <c:strRef>
              <c:f>Sheet1!$B$1</c:f>
              <c:strCache>
                <c:ptCount val="1"/>
                <c:pt idx="0">
                  <c:v>Sales</c:v>
                </c:pt>
              </c:strCache>
            </c:strRef>
          </c:tx>
          <c:spPr>
            <a:solidFill>
              <a:schemeClr val="accent3"/>
            </a:solidFill>
            <a:ln w="18514" cap="flat" cmpd="sng" algn="ctr">
              <a:solidFill>
                <a:schemeClr val="lt1"/>
              </a:solidFill>
              <a:prstDash val="solid"/>
              <a:miter lim="800000"/>
            </a:ln>
            <a:effectLst/>
          </c:spPr>
          <c:dPt>
            <c:idx val="0"/>
            <c:bubble3D val="0"/>
            <c:explosion val="8"/>
            <c:spPr>
              <a:solidFill>
                <a:schemeClr val="accent5"/>
              </a:solidFill>
              <a:ln w="18514" cap="flat" cmpd="sng" algn="ctr">
                <a:solidFill>
                  <a:schemeClr val="lt1"/>
                </a:solidFill>
                <a:prstDash val="solid"/>
                <a:miter lim="800000"/>
              </a:ln>
              <a:effectLst/>
            </c:spPr>
            <c:extLst>
              <c:ext xmlns:c16="http://schemas.microsoft.com/office/drawing/2014/chart" uri="{C3380CC4-5D6E-409C-BE32-E72D297353CC}">
                <c16:uniqueId val="{00000000-335A-4594-A891-2937D8BF6497}"/>
              </c:ext>
            </c:extLst>
          </c:dPt>
          <c:dPt>
            <c:idx val="1"/>
            <c:bubble3D val="0"/>
            <c:explosion val="9"/>
            <c:spPr>
              <a:solidFill>
                <a:schemeClr val="accent2"/>
              </a:solidFill>
              <a:ln w="18514" cap="flat" cmpd="sng" algn="ctr">
                <a:solidFill>
                  <a:schemeClr val="lt1"/>
                </a:solidFill>
                <a:prstDash val="solid"/>
                <a:miter lim="800000"/>
              </a:ln>
              <a:effectLst/>
            </c:spPr>
            <c:extLst>
              <c:ext xmlns:c16="http://schemas.microsoft.com/office/drawing/2014/chart" uri="{C3380CC4-5D6E-409C-BE32-E72D297353CC}">
                <c16:uniqueId val="{00000001-335A-4594-A891-2937D8BF6497}"/>
              </c:ext>
            </c:extLst>
          </c:dPt>
          <c:dPt>
            <c:idx val="2"/>
            <c:bubble3D val="0"/>
            <c:spPr>
              <a:solidFill>
                <a:schemeClr val="accent6"/>
              </a:solidFill>
              <a:ln w="18514" cap="flat" cmpd="sng" algn="ctr">
                <a:solidFill>
                  <a:schemeClr val="lt1"/>
                </a:solidFill>
                <a:prstDash val="solid"/>
                <a:miter lim="800000"/>
              </a:ln>
              <a:effectLst/>
            </c:spPr>
            <c:extLst>
              <c:ext xmlns:c16="http://schemas.microsoft.com/office/drawing/2014/chart" uri="{C3380CC4-5D6E-409C-BE32-E72D297353CC}">
                <c16:uniqueId val="{00000002-335A-4594-A891-2937D8BF6497}"/>
              </c:ext>
            </c:extLst>
          </c:dPt>
          <c:dLbls>
            <c:dLbl>
              <c:idx val="0"/>
              <c:layout>
                <c:manualLayout>
                  <c:x val="-2.9342197420399674E-2"/>
                  <c:y val="-2.1825980274015805E-2"/>
                </c:manualLayout>
              </c:layout>
              <c:tx>
                <c:rich>
                  <a:bodyPr/>
                  <a:lstStyle/>
                  <a:p>
                    <a:r>
                      <a:rPr lang="en-US" sz="1166" noProof="0" dirty="0">
                        <a:latin typeface="Times New Roman" pitchFamily="18" charset="0"/>
                        <a:cs typeface="Times New Roman" pitchFamily="18" charset="0"/>
                      </a:rPr>
                      <a:t>bērnu aprūpes </a:t>
                    </a:r>
                    <a:r>
                      <a:rPr lang="en-US" sz="1166" noProof="0" dirty="0" err="1">
                        <a:latin typeface="Times New Roman" pitchFamily="18" charset="0"/>
                        <a:cs typeface="Times New Roman" pitchFamily="18" charset="0"/>
                      </a:rPr>
                      <a:t>iestādē</a:t>
                    </a:r>
                    <a:r>
                      <a:rPr lang="en-US" sz="1166" baseline="0" noProof="0" dirty="0">
                        <a:latin typeface="Times New Roman" pitchFamily="18" charset="0"/>
                        <a:cs typeface="Times New Roman" pitchFamily="18" charset="0"/>
                      </a:rPr>
                      <a:t> 17.5</a:t>
                    </a:r>
                    <a:r>
                      <a:rPr lang="en-US" sz="1166" noProof="0" dirty="0">
                        <a:latin typeface="Times New Roman" pitchFamily="18" charset="0"/>
                        <a:cs typeface="Times New Roman" pitchFamily="18" charset="0"/>
                      </a:rPr>
                      <a:t> % </a:t>
                    </a:r>
                  </a:p>
                  <a:p>
                    <a:r>
                      <a:rPr lang="en-US" sz="1166" noProof="0" dirty="0">
                        <a:latin typeface="Times New Roman" pitchFamily="18" charset="0"/>
                        <a:cs typeface="Times New Roman" pitchFamily="18" charset="0"/>
                      </a:rPr>
                      <a:t>(1,2 tūkst.</a:t>
                    </a:r>
                    <a:r>
                      <a:rPr lang="en-US" sz="1166" baseline="0" noProof="0" dirty="0">
                        <a:latin typeface="Times New Roman" pitchFamily="18" charset="0"/>
                        <a:cs typeface="Times New Roman" pitchFamily="18" charset="0"/>
                      </a:rPr>
                      <a:t>)</a:t>
                    </a:r>
                    <a:endParaRPr lang="en-US" noProof="0" dirty="0"/>
                  </a:p>
                </c:rich>
              </c:tx>
              <c:dLblPos val="bestFit"/>
              <c:showLegendKey val="0"/>
              <c:showVal val="0"/>
              <c:showCatName val="0"/>
              <c:showSerName val="0"/>
              <c:showPercent val="0"/>
              <c:showBubbleSize val="0"/>
              <c:extLst>
                <c:ext xmlns:c15="http://schemas.microsoft.com/office/drawing/2012/chart" uri="{CE6537A1-D6FC-4f65-9D91-7224C49458BB}">
                  <c15:layout>
                    <c:manualLayout>
                      <c:w val="0.25591466451308975"/>
                      <c:h val="0.21250759993637605"/>
                    </c:manualLayout>
                  </c15:layout>
                </c:ext>
                <c:ext xmlns:c16="http://schemas.microsoft.com/office/drawing/2014/chart" uri="{C3380CC4-5D6E-409C-BE32-E72D297353CC}">
                  <c16:uniqueId val="{00000000-335A-4594-A891-2937D8BF6497}"/>
                </c:ext>
              </c:extLst>
            </c:dLbl>
            <c:dLbl>
              <c:idx val="1"/>
              <c:layout>
                <c:manualLayout>
                  <c:x val="-1.6546265550411554E-2"/>
                  <c:y val="-0.13788402905888636"/>
                </c:manualLayout>
              </c:layout>
              <c:tx>
                <c:rich>
                  <a:bodyPr/>
                  <a:lstStyle/>
                  <a:p>
                    <a:r>
                      <a:rPr lang="lv-LV" sz="1166" dirty="0">
                        <a:latin typeface="Times New Roman" pitchFamily="18" charset="0"/>
                        <a:cs typeface="Times New Roman" pitchFamily="18" charset="0"/>
                      </a:rPr>
                      <a:t>audžuģimenē
17.1 % </a:t>
                    </a:r>
                  </a:p>
                  <a:p>
                    <a:r>
                      <a:rPr lang="lv-LV" sz="1166" dirty="0">
                        <a:latin typeface="Times New Roman" pitchFamily="18" charset="0"/>
                        <a:cs typeface="Times New Roman" pitchFamily="18" charset="0"/>
                      </a:rPr>
                      <a:t>(1,2 tūkst.)</a:t>
                    </a:r>
                    <a:endParaRPr lang="lv-LV" dirty="0"/>
                  </a:p>
                </c:rich>
              </c:tx>
              <c:dLblPos val="bestFit"/>
              <c:showLegendKey val="0"/>
              <c:showVal val="0"/>
              <c:showCatName val="0"/>
              <c:showSerName val="0"/>
              <c:showPercent val="0"/>
              <c:showBubbleSize val="0"/>
              <c:extLst>
                <c:ext xmlns:c15="http://schemas.microsoft.com/office/drawing/2012/chart" uri="{CE6537A1-D6FC-4f65-9D91-7224C49458BB}">
                  <c15:layout>
                    <c:manualLayout>
                      <c:w val="0.21863809742843968"/>
                      <c:h val="0.25779355822703331"/>
                    </c:manualLayout>
                  </c15:layout>
                </c:ext>
                <c:ext xmlns:c16="http://schemas.microsoft.com/office/drawing/2014/chart" uri="{C3380CC4-5D6E-409C-BE32-E72D297353CC}">
                  <c16:uniqueId val="{00000001-335A-4594-A891-2937D8BF6497}"/>
                </c:ext>
              </c:extLst>
            </c:dLbl>
            <c:dLbl>
              <c:idx val="2"/>
              <c:layout>
                <c:manualLayout>
                  <c:x val="0.17807084587542593"/>
                  <c:y val="3.2644578892670278E-2"/>
                </c:manualLayout>
              </c:layout>
              <c:tx>
                <c:rich>
                  <a:bodyPr/>
                  <a:lstStyle/>
                  <a:p>
                    <a:r>
                      <a:rPr lang="lv-LV" sz="1166" dirty="0"/>
                      <a:t>aizbildņu ģimenē
65.4 % </a:t>
                    </a:r>
                  </a:p>
                  <a:p>
                    <a:r>
                      <a:rPr lang="lv-LV" sz="1166" dirty="0"/>
                      <a:t>(4,5 tūkst.)</a:t>
                    </a:r>
                    <a:endParaRPr lang="lv-LV" dirty="0"/>
                  </a:p>
                </c:rich>
              </c:tx>
              <c:dLblPos val="bestFit"/>
              <c:showLegendKey val="0"/>
              <c:showVal val="0"/>
              <c:showCatName val="0"/>
              <c:showSerName val="0"/>
              <c:showPercent val="0"/>
              <c:showBubbleSize val="0"/>
              <c:extLst>
                <c:ext xmlns:c15="http://schemas.microsoft.com/office/drawing/2012/chart" uri="{CE6537A1-D6FC-4f65-9D91-7224C49458BB}">
                  <c15:layout>
                    <c:manualLayout>
                      <c:w val="0.26430088953461039"/>
                      <c:h val="0.22947496889414792"/>
                    </c:manualLayout>
                  </c15:layout>
                </c:ext>
                <c:ext xmlns:c16="http://schemas.microsoft.com/office/drawing/2014/chart" uri="{C3380CC4-5D6E-409C-BE32-E72D297353CC}">
                  <c16:uniqueId val="{00000002-335A-4594-A891-2937D8BF6497}"/>
                </c:ext>
              </c:extLst>
            </c:dLbl>
            <c:spPr>
              <a:solidFill>
                <a:schemeClr val="bg1"/>
              </a:solidFill>
              <a:ln>
                <a:solidFill>
                  <a:schemeClr val="tx1"/>
                </a:solidFill>
              </a:ln>
            </c:spPr>
            <c:txPr>
              <a:bodyPr/>
              <a:lstStyle/>
              <a:p>
                <a:pPr>
                  <a:defRPr sz="1166">
                    <a:latin typeface="Times New Roman" panose="02020603050405020304" pitchFamily="18" charset="0"/>
                    <a:cs typeface="Times New Roman" panose="02020603050405020304" pitchFamily="18" charset="0"/>
                  </a:defRPr>
                </a:pPr>
                <a:endParaRPr lang="lv-LV"/>
              </a:p>
            </c:txPr>
            <c:showLegendKey val="0"/>
            <c:showVal val="0"/>
            <c:showCatName val="1"/>
            <c:showSerName val="0"/>
            <c:showPercent val="1"/>
            <c:showBubbleSize val="0"/>
            <c:showLeaderLines val="0"/>
            <c:extLst>
              <c:ext xmlns:c15="http://schemas.microsoft.com/office/drawing/2012/chart" uri="{CE6537A1-D6FC-4f65-9D91-7224C49458BB}"/>
            </c:extLst>
          </c:dLbls>
          <c:cat>
            <c:strRef>
              <c:f>Sheet1!$A$2:$A$4</c:f>
              <c:strCache>
                <c:ptCount val="3"/>
                <c:pt idx="0">
                  <c:v>bērnu aprūpes iestādē</c:v>
                </c:pt>
                <c:pt idx="1">
                  <c:v>audžuģimenē</c:v>
                </c:pt>
                <c:pt idx="2">
                  <c:v>aizbildņu ģimenē</c:v>
                </c:pt>
              </c:strCache>
            </c:strRef>
          </c:cat>
          <c:val>
            <c:numRef>
              <c:f>Sheet1!$B$2:$B$4</c:f>
              <c:numCache>
                <c:formatCode>0.0</c:formatCode>
                <c:ptCount val="3"/>
                <c:pt idx="0">
                  <c:v>17.5</c:v>
                </c:pt>
                <c:pt idx="1">
                  <c:v>17.100000000000001</c:v>
                </c:pt>
                <c:pt idx="2">
                  <c:v>65.400000000000006</c:v>
                </c:pt>
              </c:numCache>
            </c:numRef>
          </c:val>
          <c:extLst>
            <c:ext xmlns:c16="http://schemas.microsoft.com/office/drawing/2014/chart" uri="{C3380CC4-5D6E-409C-BE32-E72D297353CC}">
              <c16:uniqueId val="{00000003-335A-4594-A891-2937D8BF6497}"/>
            </c:ext>
          </c:extLst>
        </c:ser>
        <c:ser>
          <c:idx val="1"/>
          <c:order val="1"/>
          <c:tx>
            <c:strRef>
              <c:f>Sheet1!$C$1</c:f>
              <c:strCache>
                <c:ptCount val="1"/>
                <c:pt idx="0">
                  <c:v>Column1</c:v>
                </c:pt>
              </c:strCache>
            </c:strRef>
          </c:tx>
          <c:dPt>
            <c:idx val="0"/>
            <c:bubble3D val="0"/>
            <c:extLst>
              <c:ext xmlns:c16="http://schemas.microsoft.com/office/drawing/2014/chart" uri="{C3380CC4-5D6E-409C-BE32-E72D297353CC}">
                <c16:uniqueId val="{00000004-335A-4594-A891-2937D8BF6497}"/>
              </c:ext>
            </c:extLst>
          </c:dPt>
          <c:dPt>
            <c:idx val="1"/>
            <c:bubble3D val="0"/>
            <c:extLst>
              <c:ext xmlns:c16="http://schemas.microsoft.com/office/drawing/2014/chart" uri="{C3380CC4-5D6E-409C-BE32-E72D297353CC}">
                <c16:uniqueId val="{00000005-335A-4594-A891-2937D8BF6497}"/>
              </c:ext>
            </c:extLst>
          </c:dPt>
          <c:dPt>
            <c:idx val="2"/>
            <c:bubble3D val="0"/>
            <c:extLst>
              <c:ext xmlns:c16="http://schemas.microsoft.com/office/drawing/2014/chart" uri="{C3380CC4-5D6E-409C-BE32-E72D297353CC}">
                <c16:uniqueId val="{00000006-335A-4594-A891-2937D8BF6497}"/>
              </c:ext>
            </c:extLst>
          </c:dPt>
          <c:dLbls>
            <c:spPr>
              <a:noFill/>
              <a:ln w="24685">
                <a:noFill/>
              </a:ln>
            </c:spPr>
            <c:showLegendKey val="0"/>
            <c:showVal val="0"/>
            <c:showCatName val="1"/>
            <c:showSerName val="0"/>
            <c:showPercent val="1"/>
            <c:showBubbleSize val="0"/>
            <c:showLeaderLines val="0"/>
            <c:extLst>
              <c:ext xmlns:c15="http://schemas.microsoft.com/office/drawing/2012/chart" uri="{CE6537A1-D6FC-4f65-9D91-7224C49458BB}"/>
            </c:extLst>
          </c:dLbls>
          <c:cat>
            <c:strRef>
              <c:f>Sheet1!$A$2:$A$4</c:f>
              <c:strCache>
                <c:ptCount val="3"/>
                <c:pt idx="0">
                  <c:v>bērnu aprūpes iestādē</c:v>
                </c:pt>
                <c:pt idx="1">
                  <c:v>audžuģimenē</c:v>
                </c:pt>
                <c:pt idx="2">
                  <c:v>aizbildņu ģimenē</c:v>
                </c:pt>
              </c:strCache>
            </c:strRef>
          </c:cat>
          <c:val>
            <c:numRef>
              <c:f>Sheet1!$C$2:$C$4</c:f>
              <c:numCache>
                <c:formatCode>General</c:formatCode>
                <c:ptCount val="3"/>
                <c:pt idx="0">
                  <c:v>1216</c:v>
                </c:pt>
                <c:pt idx="1">
                  <c:v>1193</c:v>
                </c:pt>
                <c:pt idx="2">
                  <c:v>4548</c:v>
                </c:pt>
              </c:numCache>
            </c:numRef>
          </c:val>
          <c:extLst>
            <c:ext xmlns:c16="http://schemas.microsoft.com/office/drawing/2014/chart" uri="{C3380CC4-5D6E-409C-BE32-E72D297353CC}">
              <c16:uniqueId val="{00000007-335A-4594-A891-2937D8BF6497}"/>
            </c:ext>
          </c:extLst>
        </c:ser>
        <c:dLbls>
          <c:showLegendKey val="0"/>
          <c:showVal val="0"/>
          <c:showCatName val="0"/>
          <c:showSerName val="0"/>
          <c:showPercent val="0"/>
          <c:showBubbleSize val="0"/>
          <c:showLeaderLines val="0"/>
        </c:dLbls>
      </c:pie3DChart>
      <c:spPr>
        <a:noFill/>
        <a:ln w="25346">
          <a:noFill/>
        </a:ln>
      </c:spPr>
    </c:plotArea>
    <c:plotVisOnly val="1"/>
    <c:dispBlanksAs val="zero"/>
    <c:showDLblsOverMax val="0"/>
  </c:chart>
  <c:txPr>
    <a:bodyPr/>
    <a:lstStyle/>
    <a:p>
      <a:pPr>
        <a:defRPr sz="1553">
          <a:latin typeface="Calibri" pitchFamily="34" charset="0"/>
        </a:defRPr>
      </a:pPr>
      <a:endParaRPr lang="lv-LV"/>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2.450174464441076E-2"/>
          <c:y val="0.10840050177075175"/>
          <c:w val="0.88314269795735445"/>
          <c:h val="0.73865124853592445"/>
        </c:manualLayout>
      </c:layout>
      <c:pie3DChart>
        <c:varyColors val="1"/>
        <c:ser>
          <c:idx val="0"/>
          <c:order val="0"/>
          <c:tx>
            <c:strRef>
              <c:f>Sheet1!$B$1</c:f>
              <c:strCache>
                <c:ptCount val="1"/>
                <c:pt idx="0">
                  <c:v>Column1</c:v>
                </c:pt>
              </c:strCache>
            </c:strRef>
          </c:tx>
          <c:explosion val="5"/>
          <c:dPt>
            <c:idx val="0"/>
            <c:bubble3D val="0"/>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a:noFill/>
              </a:ln>
              <a:effectLst>
                <a:outerShdw blurRad="40000" dist="20000" dir="5400000" rotWithShape="0">
                  <a:srgbClr val="000000">
                    <a:alpha val="38000"/>
                  </a:srgbClr>
                </a:outerShdw>
              </a:effectLst>
              <a:sp3d/>
            </c:spPr>
            <c:extLst>
              <c:ext xmlns:c16="http://schemas.microsoft.com/office/drawing/2014/chart" uri="{C3380CC4-5D6E-409C-BE32-E72D297353CC}">
                <c16:uniqueId val="{00000000-BE48-44EE-8F25-342D0422D836}"/>
              </c:ext>
            </c:extLst>
          </c:dPt>
          <c:dPt>
            <c:idx val="1"/>
            <c:bubble3D val="0"/>
            <c:spPr>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a:noFill/>
              </a:ln>
              <a:effectLst>
                <a:outerShdw blurRad="40000" dist="20000" dir="5400000" rotWithShape="0">
                  <a:srgbClr val="000000">
                    <a:alpha val="38000"/>
                  </a:srgbClr>
                </a:outerShdw>
              </a:effectLst>
              <a:sp3d/>
            </c:spPr>
            <c:extLst>
              <c:ext xmlns:c16="http://schemas.microsoft.com/office/drawing/2014/chart" uri="{C3380CC4-5D6E-409C-BE32-E72D297353CC}">
                <c16:uniqueId val="{00000001-BE48-44EE-8F25-342D0422D836}"/>
              </c:ext>
            </c:extLst>
          </c:dPt>
          <c:dPt>
            <c:idx val="2"/>
            <c:bubble3D val="0"/>
            <c:spPr>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a:noFill/>
              </a:ln>
              <a:effectLst>
                <a:outerShdw blurRad="40000" dist="20000" dir="5400000" rotWithShape="0">
                  <a:srgbClr val="000000">
                    <a:alpha val="38000"/>
                  </a:srgbClr>
                </a:outerShdw>
              </a:effectLst>
              <a:sp3d/>
            </c:spPr>
            <c:extLst>
              <c:ext xmlns:c16="http://schemas.microsoft.com/office/drawing/2014/chart" uri="{C3380CC4-5D6E-409C-BE32-E72D297353CC}">
                <c16:uniqueId val="{00000002-BE48-44EE-8F25-342D0422D836}"/>
              </c:ext>
            </c:extLst>
          </c:dPt>
          <c:dLbls>
            <c:dLbl>
              <c:idx val="0"/>
              <c:layout>
                <c:manualLayout>
                  <c:x val="-0.19332508751974037"/>
                  <c:y val="-1.5080524103337951E-2"/>
                </c:manualLayout>
              </c:layout>
              <c:tx>
                <c:rich>
                  <a:bodyPr/>
                  <a:lstStyle/>
                  <a:p>
                    <a:r>
                      <a:rPr lang="en-US"/>
                      <a:t>17 iestādes</a:t>
                    </a:r>
                  </a:p>
                </c:rich>
              </c:tx>
              <c:dLblPos val="bestFit"/>
              <c:showLegendKey val="1"/>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E48-44EE-8F25-342D0422D836}"/>
                </c:ext>
              </c:extLst>
            </c:dLbl>
            <c:dLbl>
              <c:idx val="1"/>
              <c:layout>
                <c:manualLayout>
                  <c:x val="0.15268346475142666"/>
                  <c:y val="-0.20528923469015575"/>
                </c:manualLayout>
              </c:layout>
              <c:tx>
                <c:rich>
                  <a:bodyPr/>
                  <a:lstStyle/>
                  <a:p>
                    <a:r>
                      <a:rPr lang="en-US"/>
                      <a:t>9 iestādes</a:t>
                    </a:r>
                  </a:p>
                </c:rich>
              </c:tx>
              <c:dLblPos val="bestFit"/>
              <c:showLegendKey val="1"/>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E48-44EE-8F25-342D0422D836}"/>
                </c:ext>
              </c:extLst>
            </c:dLbl>
            <c:dLbl>
              <c:idx val="2"/>
              <c:tx>
                <c:rich>
                  <a:bodyPr/>
                  <a:lstStyle/>
                  <a:p>
                    <a:r>
                      <a:rPr lang="en-US"/>
                      <a:t>14 iestādes</a:t>
                    </a:r>
                  </a:p>
                </c:rich>
              </c:tx>
              <c:dLblPos val="bestFit"/>
              <c:showLegendKey val="1"/>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E48-44EE-8F25-342D0422D83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65000"/>
                        <a:lumOff val="35000"/>
                      </a:schemeClr>
                    </a:solidFill>
                    <a:latin typeface="+mn-lt"/>
                    <a:ea typeface="+mn-ea"/>
                    <a:cs typeface="+mn-cs"/>
                  </a:defRPr>
                </a:pPr>
                <a:endParaRPr lang="lv-LV"/>
              </a:p>
            </c:txPr>
            <c:dLblPos val="bestFit"/>
            <c:showLegendKey val="1"/>
            <c:showVal val="1"/>
            <c:showCatName val="0"/>
            <c:showSerName val="0"/>
            <c:showPercent val="0"/>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Sheet1!$A$2:$A$4</c:f>
              <c:strCache>
                <c:ptCount val="3"/>
                <c:pt idx="0">
                  <c:v>līdz 24 bērniem </c:v>
                </c:pt>
                <c:pt idx="1">
                  <c:v>no 25 līdz 50 bērniem</c:v>
                </c:pt>
                <c:pt idx="2">
                  <c:v>vairāk par 51 bērnu</c:v>
                </c:pt>
              </c:strCache>
            </c:strRef>
          </c:cat>
          <c:val>
            <c:numRef>
              <c:f>Sheet1!$B$2:$B$4</c:f>
              <c:numCache>
                <c:formatCode>General</c:formatCode>
                <c:ptCount val="3"/>
                <c:pt idx="0">
                  <c:v>16</c:v>
                </c:pt>
                <c:pt idx="1">
                  <c:v>12</c:v>
                </c:pt>
                <c:pt idx="2">
                  <c:v>8</c:v>
                </c:pt>
              </c:numCache>
            </c:numRef>
          </c:val>
          <c:extLst>
            <c:ext xmlns:c16="http://schemas.microsoft.com/office/drawing/2014/chart" uri="{C3380CC4-5D6E-409C-BE32-E72D297353CC}">
              <c16:uniqueId val="{00000003-BE48-44EE-8F25-342D0422D836}"/>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lv-LV"/>
        </a:p>
      </c:txPr>
    </c:legend>
    <c:plotVisOnly val="1"/>
    <c:dispBlanksAs val="gap"/>
    <c:showDLblsOverMax val="0"/>
  </c:chart>
  <c:spPr>
    <a:noFill/>
    <a:ln>
      <a:noFill/>
    </a:ln>
    <a:effectLst/>
  </c:spPr>
  <c:txPr>
    <a:bodyPr/>
    <a:lstStyle/>
    <a:p>
      <a:pPr>
        <a:defRPr/>
      </a:pPr>
      <a:endParaRPr lang="lv-LV"/>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9E0BC3-B7B5-46D6-805B-80C2BE04178A}" type="doc">
      <dgm:prSet loTypeId="urn:microsoft.com/office/officeart/2005/8/layout/hList1" loCatId="list" qsTypeId="urn:microsoft.com/office/officeart/2005/8/quickstyle/simple1" qsCatId="simple" csTypeId="urn:microsoft.com/office/officeart/2005/8/colors/colorful1#1" csCatId="colorful" phldr="1"/>
      <dgm:spPr/>
      <dgm:t>
        <a:bodyPr/>
        <a:lstStyle/>
        <a:p>
          <a:endParaRPr lang="en-US"/>
        </a:p>
      </dgm:t>
    </dgm:pt>
    <dgm:pt modelId="{B28BA86E-751C-48D6-8BDD-B2F7F9A51670}">
      <dgm:prSet phldrT="[Text]" custT="1"/>
      <dgm:spPr/>
      <dgm:t>
        <a:bodyPr/>
        <a:lstStyle/>
        <a:p>
          <a:r>
            <a:rPr lang="lv-LV" sz="1600" b="1" dirty="0">
              <a:latin typeface="Arial" panose="020B0604020202020204" pitchFamily="34" charset="0"/>
              <a:cs typeface="Arial" panose="020B0604020202020204" pitchFamily="34" charset="0"/>
            </a:rPr>
            <a:t>Finansiāla atbalsta pilnveide ģimenēm ar bērniem</a:t>
          </a:r>
          <a:endParaRPr lang="en-US" sz="1600" b="1" dirty="0">
            <a:latin typeface="Arial" panose="020B0604020202020204" pitchFamily="34" charset="0"/>
            <a:cs typeface="Arial" panose="020B0604020202020204" pitchFamily="34" charset="0"/>
          </a:endParaRPr>
        </a:p>
      </dgm:t>
    </dgm:pt>
    <dgm:pt modelId="{9BC0A4F4-E0C6-4F19-837B-88B3C6653AF5}" type="parTrans" cxnId="{79101A52-B0AD-41E1-8AEA-941C7D746F67}">
      <dgm:prSet/>
      <dgm:spPr/>
      <dgm:t>
        <a:bodyPr/>
        <a:lstStyle/>
        <a:p>
          <a:endParaRPr lang="en-US" sz="1600">
            <a:latin typeface="Arial" panose="020B0604020202020204" pitchFamily="34" charset="0"/>
            <a:cs typeface="Arial" panose="020B0604020202020204" pitchFamily="34" charset="0"/>
          </a:endParaRPr>
        </a:p>
      </dgm:t>
    </dgm:pt>
    <dgm:pt modelId="{FE17A879-1241-461D-834F-1EAEEA11C161}" type="sibTrans" cxnId="{79101A52-B0AD-41E1-8AEA-941C7D746F67}">
      <dgm:prSet/>
      <dgm:spPr/>
      <dgm:t>
        <a:bodyPr/>
        <a:lstStyle/>
        <a:p>
          <a:endParaRPr lang="en-US" sz="1600">
            <a:latin typeface="Arial" panose="020B0604020202020204" pitchFamily="34" charset="0"/>
            <a:cs typeface="Arial" panose="020B0604020202020204" pitchFamily="34" charset="0"/>
          </a:endParaRPr>
        </a:p>
      </dgm:t>
    </dgm:pt>
    <dgm:pt modelId="{A19BC24A-7E3E-4826-928F-6C49F6B274E8}">
      <dgm:prSet phldrT="[Text]" custT="1"/>
      <dgm:spPr/>
      <dgm:t>
        <a:bodyPr/>
        <a:lstStyle/>
        <a:p>
          <a:r>
            <a:rPr lang="lv-LV" sz="1600" dirty="0">
              <a:latin typeface="Arial" panose="020B0604020202020204" pitchFamily="34" charset="0"/>
              <a:cs typeface="Arial" panose="020B0604020202020204" pitchFamily="34" charset="0"/>
            </a:rPr>
            <a:t>Mērķgrupas:</a:t>
          </a:r>
          <a:endParaRPr lang="en-US" sz="1600" dirty="0">
            <a:latin typeface="Arial" panose="020B0604020202020204" pitchFamily="34" charset="0"/>
            <a:cs typeface="Arial" panose="020B0604020202020204" pitchFamily="34" charset="0"/>
          </a:endParaRPr>
        </a:p>
      </dgm:t>
    </dgm:pt>
    <dgm:pt modelId="{A90FC176-DECE-40D2-B576-ABD057D07CBC}" type="parTrans" cxnId="{AA57DE49-FF10-4864-990C-72D1A5E46003}">
      <dgm:prSet/>
      <dgm:spPr/>
      <dgm:t>
        <a:bodyPr/>
        <a:lstStyle/>
        <a:p>
          <a:endParaRPr lang="en-US" sz="1600">
            <a:latin typeface="Arial" panose="020B0604020202020204" pitchFamily="34" charset="0"/>
            <a:cs typeface="Arial" panose="020B0604020202020204" pitchFamily="34" charset="0"/>
          </a:endParaRPr>
        </a:p>
      </dgm:t>
    </dgm:pt>
    <dgm:pt modelId="{4A80937A-925E-4FD0-A929-4571DC2957C8}" type="sibTrans" cxnId="{AA57DE49-FF10-4864-990C-72D1A5E46003}">
      <dgm:prSet/>
      <dgm:spPr/>
      <dgm:t>
        <a:bodyPr/>
        <a:lstStyle/>
        <a:p>
          <a:endParaRPr lang="en-US" sz="1600">
            <a:latin typeface="Arial" panose="020B0604020202020204" pitchFamily="34" charset="0"/>
            <a:cs typeface="Arial" panose="020B0604020202020204" pitchFamily="34" charset="0"/>
          </a:endParaRPr>
        </a:p>
      </dgm:t>
    </dgm:pt>
    <dgm:pt modelId="{209E1CE5-FB40-4A78-8C09-6177416A8F1F}">
      <dgm:prSet phldrT="[Text]" custT="1"/>
      <dgm:spPr/>
      <dgm:t>
        <a:bodyPr/>
        <a:lstStyle/>
        <a:p>
          <a:r>
            <a:rPr lang="lv-LV" sz="1600" b="1" dirty="0">
              <a:latin typeface="Arial" panose="020B0604020202020204" pitchFamily="34" charset="0"/>
              <a:cs typeface="Arial" panose="020B0604020202020204" pitchFamily="34" charset="0"/>
            </a:rPr>
            <a:t>Bērnu </a:t>
          </a:r>
          <a:r>
            <a:rPr lang="lv-LV" sz="1600" b="1" i="1" dirty="0">
              <a:latin typeface="Arial" panose="020B0604020202020204" pitchFamily="34" charset="0"/>
              <a:cs typeface="Arial" panose="020B0604020202020204" pitchFamily="34" charset="0"/>
            </a:rPr>
            <a:t>(t.sk. ārpusģimenes aprūpē esošo un migrācijā iesaistīto bērnu)</a:t>
          </a:r>
          <a:r>
            <a:rPr lang="lv-LV" sz="1600" b="1" dirty="0">
              <a:latin typeface="Arial" panose="020B0604020202020204" pitchFamily="34" charset="0"/>
              <a:cs typeface="Arial" panose="020B0604020202020204" pitchFamily="34" charset="0"/>
            </a:rPr>
            <a:t> tiesību īstenošana</a:t>
          </a:r>
          <a:endParaRPr lang="en-US" sz="1600" b="1" dirty="0">
            <a:latin typeface="Arial" panose="020B0604020202020204" pitchFamily="34" charset="0"/>
            <a:cs typeface="Arial" panose="020B0604020202020204" pitchFamily="34" charset="0"/>
          </a:endParaRPr>
        </a:p>
      </dgm:t>
    </dgm:pt>
    <dgm:pt modelId="{C4E61A34-372D-48A7-BBA7-E08532BB2ACA}" type="parTrans" cxnId="{FE80CBDE-9EC4-4034-8F69-DFFA44633BC1}">
      <dgm:prSet/>
      <dgm:spPr/>
      <dgm:t>
        <a:bodyPr/>
        <a:lstStyle/>
        <a:p>
          <a:endParaRPr lang="en-US" sz="1600">
            <a:latin typeface="Arial" panose="020B0604020202020204" pitchFamily="34" charset="0"/>
            <a:cs typeface="Arial" panose="020B0604020202020204" pitchFamily="34" charset="0"/>
          </a:endParaRPr>
        </a:p>
      </dgm:t>
    </dgm:pt>
    <dgm:pt modelId="{D1A08732-7D4F-41A8-BF93-197101A93859}" type="sibTrans" cxnId="{FE80CBDE-9EC4-4034-8F69-DFFA44633BC1}">
      <dgm:prSet/>
      <dgm:spPr/>
      <dgm:t>
        <a:bodyPr/>
        <a:lstStyle/>
        <a:p>
          <a:endParaRPr lang="en-US" sz="1600">
            <a:latin typeface="Arial" panose="020B0604020202020204" pitchFamily="34" charset="0"/>
            <a:cs typeface="Arial" panose="020B0604020202020204" pitchFamily="34" charset="0"/>
          </a:endParaRPr>
        </a:p>
      </dgm:t>
    </dgm:pt>
    <dgm:pt modelId="{E6BDB6BD-3F62-4B3D-B18B-18074913F2FE}">
      <dgm:prSet phldrT="[Text]" custT="1"/>
      <dgm:spPr/>
      <dgm:t>
        <a:bodyPr/>
        <a:lstStyle/>
        <a:p>
          <a:r>
            <a:rPr lang="lv-LV" sz="1600" dirty="0" err="1">
              <a:latin typeface="Arial" panose="020B0604020202020204" pitchFamily="34" charset="0"/>
              <a:cs typeface="Arial" panose="020B0604020202020204" pitchFamily="34" charset="0"/>
            </a:rPr>
            <a:t>Deinstitucionalizācija</a:t>
          </a:r>
          <a:endParaRPr lang="en-US" sz="1600" dirty="0">
            <a:latin typeface="Arial" panose="020B0604020202020204" pitchFamily="34" charset="0"/>
            <a:cs typeface="Arial" panose="020B0604020202020204" pitchFamily="34" charset="0"/>
          </a:endParaRPr>
        </a:p>
      </dgm:t>
    </dgm:pt>
    <dgm:pt modelId="{217654D1-93DC-42E4-A82D-856C0A35F08F}" type="parTrans" cxnId="{733FB838-F33C-42D5-A083-A1D9DA1FFFF2}">
      <dgm:prSet/>
      <dgm:spPr/>
      <dgm:t>
        <a:bodyPr/>
        <a:lstStyle/>
        <a:p>
          <a:endParaRPr lang="en-US" sz="1600">
            <a:latin typeface="Arial" panose="020B0604020202020204" pitchFamily="34" charset="0"/>
            <a:cs typeface="Arial" panose="020B0604020202020204" pitchFamily="34" charset="0"/>
          </a:endParaRPr>
        </a:p>
      </dgm:t>
    </dgm:pt>
    <dgm:pt modelId="{C9B4D7C7-1039-461E-8645-08836A2D1A2E}" type="sibTrans" cxnId="{733FB838-F33C-42D5-A083-A1D9DA1FFFF2}">
      <dgm:prSet/>
      <dgm:spPr/>
      <dgm:t>
        <a:bodyPr/>
        <a:lstStyle/>
        <a:p>
          <a:endParaRPr lang="en-US" sz="1600">
            <a:latin typeface="Arial" panose="020B0604020202020204" pitchFamily="34" charset="0"/>
            <a:cs typeface="Arial" panose="020B0604020202020204" pitchFamily="34" charset="0"/>
          </a:endParaRPr>
        </a:p>
      </dgm:t>
    </dgm:pt>
    <dgm:pt modelId="{175BE9F5-D7A9-47C6-96CE-8BCF22291E2A}">
      <dgm:prSet phldrT="[Text]" custT="1"/>
      <dgm:spPr/>
      <dgm:t>
        <a:bodyPr/>
        <a:lstStyle/>
        <a:p>
          <a:r>
            <a:rPr lang="lv-LV" sz="1600" dirty="0">
              <a:latin typeface="Arial" panose="020B0604020202020204" pitchFamily="34" charset="0"/>
              <a:cs typeface="Arial" panose="020B0604020202020204" pitchFamily="34" charset="0"/>
            </a:rPr>
            <a:t>Audžuģimeņu reforma, ieviešot specializētās audžuģimenes</a:t>
          </a:r>
          <a:endParaRPr lang="en-US" sz="1600" dirty="0">
            <a:latin typeface="Arial" panose="020B0604020202020204" pitchFamily="34" charset="0"/>
            <a:cs typeface="Arial" panose="020B0604020202020204" pitchFamily="34" charset="0"/>
          </a:endParaRPr>
        </a:p>
      </dgm:t>
    </dgm:pt>
    <dgm:pt modelId="{1D6FE90E-6686-4E88-8B1A-D22E1C58C58B}" type="parTrans" cxnId="{2E1AFFA4-50A9-4FED-B7CB-8E4B8D3436F6}">
      <dgm:prSet/>
      <dgm:spPr/>
      <dgm:t>
        <a:bodyPr/>
        <a:lstStyle/>
        <a:p>
          <a:endParaRPr lang="en-US" sz="1600">
            <a:latin typeface="Arial" panose="020B0604020202020204" pitchFamily="34" charset="0"/>
            <a:cs typeface="Arial" panose="020B0604020202020204" pitchFamily="34" charset="0"/>
          </a:endParaRPr>
        </a:p>
      </dgm:t>
    </dgm:pt>
    <dgm:pt modelId="{4463E58A-6017-4523-8862-2A3490FE7718}" type="sibTrans" cxnId="{2E1AFFA4-50A9-4FED-B7CB-8E4B8D3436F6}">
      <dgm:prSet/>
      <dgm:spPr/>
      <dgm:t>
        <a:bodyPr/>
        <a:lstStyle/>
        <a:p>
          <a:endParaRPr lang="en-US" sz="1600">
            <a:latin typeface="Arial" panose="020B0604020202020204" pitchFamily="34" charset="0"/>
            <a:cs typeface="Arial" panose="020B0604020202020204" pitchFamily="34" charset="0"/>
          </a:endParaRPr>
        </a:p>
      </dgm:t>
    </dgm:pt>
    <dgm:pt modelId="{1C8EE2B4-2877-4CE7-B282-8E1AC5F8AE68}">
      <dgm:prSet phldrT="[Text]" custT="1"/>
      <dgm:spPr/>
      <dgm:t>
        <a:bodyPr/>
        <a:lstStyle/>
        <a:p>
          <a:pPr>
            <a:buFontTx/>
            <a:buNone/>
          </a:pPr>
          <a:r>
            <a:rPr lang="lv-LV" sz="1600" b="1" dirty="0">
              <a:latin typeface="Arial" panose="020B0604020202020204" pitchFamily="34" charset="0"/>
              <a:cs typeface="Arial" panose="020B0604020202020204" pitchFamily="34" charset="0"/>
            </a:rPr>
            <a:t>Jaunu pakalpojumu attīstība</a:t>
          </a:r>
          <a:endParaRPr lang="en-US" sz="1600" b="1" dirty="0">
            <a:latin typeface="Arial" panose="020B0604020202020204" pitchFamily="34" charset="0"/>
            <a:cs typeface="Arial" panose="020B0604020202020204" pitchFamily="34" charset="0"/>
          </a:endParaRPr>
        </a:p>
      </dgm:t>
    </dgm:pt>
    <dgm:pt modelId="{2B91CF78-FB73-4D8D-BE6F-7F46BC2D414C}" type="parTrans" cxnId="{DD49FDAB-88C5-45B6-87AE-B9D92EB765BD}">
      <dgm:prSet/>
      <dgm:spPr/>
      <dgm:t>
        <a:bodyPr/>
        <a:lstStyle/>
        <a:p>
          <a:endParaRPr lang="en-US" sz="1600">
            <a:latin typeface="Arial" panose="020B0604020202020204" pitchFamily="34" charset="0"/>
            <a:cs typeface="Arial" panose="020B0604020202020204" pitchFamily="34" charset="0"/>
          </a:endParaRPr>
        </a:p>
      </dgm:t>
    </dgm:pt>
    <dgm:pt modelId="{09D88935-F2EF-4BED-8AB1-C38BE6B4897C}" type="sibTrans" cxnId="{DD49FDAB-88C5-45B6-87AE-B9D92EB765BD}">
      <dgm:prSet/>
      <dgm:spPr/>
      <dgm:t>
        <a:bodyPr/>
        <a:lstStyle/>
        <a:p>
          <a:endParaRPr lang="en-US" sz="1600">
            <a:latin typeface="Arial" panose="020B0604020202020204" pitchFamily="34" charset="0"/>
            <a:cs typeface="Arial" panose="020B0604020202020204" pitchFamily="34" charset="0"/>
          </a:endParaRPr>
        </a:p>
      </dgm:t>
    </dgm:pt>
    <dgm:pt modelId="{652E59BB-E8B3-486A-8B10-BF27A87BEE29}">
      <dgm:prSet phldrT="[Text]" custT="1"/>
      <dgm:spPr/>
      <dgm:t>
        <a:bodyPr/>
        <a:lstStyle/>
        <a:p>
          <a:r>
            <a:rPr lang="lv-LV" sz="1800" dirty="0">
              <a:solidFill>
                <a:schemeClr val="tx1"/>
              </a:solidFill>
              <a:latin typeface="Arial" panose="020B0604020202020204" pitchFamily="34" charset="0"/>
              <a:cs typeface="Arial" panose="020B0604020202020204" pitchFamily="34" charset="0"/>
            </a:rPr>
            <a:t>Veicināt darba un ģimenes dzīves saskaņošanu un bērnu uzraudzības pakalpojumu pieejamību ikvienam vecākam, kurš strādā nestandarta darba laiku</a:t>
          </a:r>
          <a:endParaRPr lang="en-US" sz="1800" dirty="0">
            <a:solidFill>
              <a:schemeClr val="tx1"/>
            </a:solidFill>
            <a:latin typeface="Arial" panose="020B0604020202020204" pitchFamily="34" charset="0"/>
            <a:cs typeface="Arial" panose="020B0604020202020204" pitchFamily="34" charset="0"/>
          </a:endParaRPr>
        </a:p>
      </dgm:t>
    </dgm:pt>
    <dgm:pt modelId="{1B218123-6EC0-455F-A427-F25499C73979}" type="parTrans" cxnId="{4AC1A4AE-4308-4C16-948E-CC40E714CCAC}">
      <dgm:prSet/>
      <dgm:spPr/>
      <dgm:t>
        <a:bodyPr/>
        <a:lstStyle/>
        <a:p>
          <a:endParaRPr lang="en-US" sz="1600">
            <a:latin typeface="Arial" panose="020B0604020202020204" pitchFamily="34" charset="0"/>
            <a:cs typeface="Arial" panose="020B0604020202020204" pitchFamily="34" charset="0"/>
          </a:endParaRPr>
        </a:p>
      </dgm:t>
    </dgm:pt>
    <dgm:pt modelId="{DDA37AAF-11D6-480A-9E10-9A1E61A1E05E}" type="sibTrans" cxnId="{4AC1A4AE-4308-4C16-948E-CC40E714CCAC}">
      <dgm:prSet/>
      <dgm:spPr/>
      <dgm:t>
        <a:bodyPr/>
        <a:lstStyle/>
        <a:p>
          <a:endParaRPr lang="en-US" sz="1600">
            <a:latin typeface="Arial" panose="020B0604020202020204" pitchFamily="34" charset="0"/>
            <a:cs typeface="Arial" panose="020B0604020202020204" pitchFamily="34" charset="0"/>
          </a:endParaRPr>
        </a:p>
      </dgm:t>
    </dgm:pt>
    <dgm:pt modelId="{68A0BE12-5B14-49FA-8DB6-7FBCADD85A96}">
      <dgm:prSet phldrT="[Text]" custT="1"/>
      <dgm:spPr/>
      <dgm:t>
        <a:bodyPr/>
        <a:lstStyle/>
        <a:p>
          <a:r>
            <a:rPr lang="lv-LV" sz="1600" dirty="0">
              <a:latin typeface="Arial" panose="020B0604020202020204" pitchFamily="34" charset="0"/>
              <a:cs typeface="Arial" panose="020B0604020202020204" pitchFamily="34" charset="0"/>
            </a:rPr>
            <a:t>Daudzbērnu ģimenes</a:t>
          </a:r>
          <a:endParaRPr lang="en-US" sz="1600" dirty="0">
            <a:solidFill>
              <a:srgbClr val="FF0000"/>
            </a:solidFill>
            <a:latin typeface="Arial" panose="020B0604020202020204" pitchFamily="34" charset="0"/>
            <a:cs typeface="Arial" panose="020B0604020202020204" pitchFamily="34" charset="0"/>
          </a:endParaRPr>
        </a:p>
      </dgm:t>
    </dgm:pt>
    <dgm:pt modelId="{8EA8443B-C860-4C60-AA42-02A3E3CE42C3}" type="parTrans" cxnId="{71465AE9-5E62-4795-8168-9811139E6E36}">
      <dgm:prSet/>
      <dgm:spPr/>
      <dgm:t>
        <a:bodyPr/>
        <a:lstStyle/>
        <a:p>
          <a:endParaRPr lang="en-US" sz="1600">
            <a:latin typeface="Arial" panose="020B0604020202020204" pitchFamily="34" charset="0"/>
            <a:cs typeface="Arial" panose="020B0604020202020204" pitchFamily="34" charset="0"/>
          </a:endParaRPr>
        </a:p>
      </dgm:t>
    </dgm:pt>
    <dgm:pt modelId="{1593574F-411D-4FA6-A526-61754263BDB7}" type="sibTrans" cxnId="{71465AE9-5E62-4795-8168-9811139E6E36}">
      <dgm:prSet/>
      <dgm:spPr/>
      <dgm:t>
        <a:bodyPr/>
        <a:lstStyle/>
        <a:p>
          <a:endParaRPr lang="en-US" sz="1600">
            <a:latin typeface="Arial" panose="020B0604020202020204" pitchFamily="34" charset="0"/>
            <a:cs typeface="Arial" panose="020B0604020202020204" pitchFamily="34" charset="0"/>
          </a:endParaRPr>
        </a:p>
      </dgm:t>
    </dgm:pt>
    <dgm:pt modelId="{D934184F-7784-4D86-BAC8-2BED0A98EA3A}">
      <dgm:prSet phldrT="[Text]" custT="1"/>
      <dgm:spPr/>
      <dgm:t>
        <a:bodyPr/>
        <a:lstStyle/>
        <a:p>
          <a:r>
            <a:rPr lang="lv-LV" sz="1600" dirty="0">
              <a:latin typeface="Arial" panose="020B0604020202020204" pitchFamily="34" charset="0"/>
              <a:cs typeface="Arial" panose="020B0604020202020204" pitchFamily="34" charset="0"/>
            </a:rPr>
            <a:t>Adoptētāji</a:t>
          </a:r>
          <a:endParaRPr lang="en-US" sz="1600" dirty="0">
            <a:solidFill>
              <a:srgbClr val="FF0000"/>
            </a:solidFill>
            <a:latin typeface="Arial" panose="020B0604020202020204" pitchFamily="34" charset="0"/>
            <a:cs typeface="Arial" panose="020B0604020202020204" pitchFamily="34" charset="0"/>
          </a:endParaRPr>
        </a:p>
      </dgm:t>
    </dgm:pt>
    <dgm:pt modelId="{EE18AE57-6D8E-46E3-95F8-6B5BB354B051}" type="parTrans" cxnId="{7E06E38D-F0FC-4100-876C-3E986FD8F568}">
      <dgm:prSet/>
      <dgm:spPr/>
      <dgm:t>
        <a:bodyPr/>
        <a:lstStyle/>
        <a:p>
          <a:endParaRPr lang="en-US" sz="1600">
            <a:latin typeface="Arial" panose="020B0604020202020204" pitchFamily="34" charset="0"/>
            <a:cs typeface="Arial" panose="020B0604020202020204" pitchFamily="34" charset="0"/>
          </a:endParaRPr>
        </a:p>
      </dgm:t>
    </dgm:pt>
    <dgm:pt modelId="{6F98AEA4-3399-401B-8B82-1F2CF44AFD53}" type="sibTrans" cxnId="{7E06E38D-F0FC-4100-876C-3E986FD8F568}">
      <dgm:prSet/>
      <dgm:spPr/>
      <dgm:t>
        <a:bodyPr/>
        <a:lstStyle/>
        <a:p>
          <a:endParaRPr lang="en-US" sz="1600">
            <a:latin typeface="Arial" panose="020B0604020202020204" pitchFamily="34" charset="0"/>
            <a:cs typeface="Arial" panose="020B0604020202020204" pitchFamily="34" charset="0"/>
          </a:endParaRPr>
        </a:p>
      </dgm:t>
    </dgm:pt>
    <dgm:pt modelId="{00D8BF08-8CF5-402D-A7F5-6650EB156646}">
      <dgm:prSet phldrT="[Text]" custT="1"/>
      <dgm:spPr/>
      <dgm:t>
        <a:bodyPr/>
        <a:lstStyle/>
        <a:p>
          <a:r>
            <a:rPr lang="lv-LV" sz="1600" dirty="0">
              <a:latin typeface="Arial" panose="020B0604020202020204" pitchFamily="34" charset="0"/>
              <a:cs typeface="Arial" panose="020B0604020202020204" pitchFamily="34" charset="0"/>
            </a:rPr>
            <a:t>Aizbildņi</a:t>
          </a:r>
          <a:endParaRPr lang="en-US" sz="1600" dirty="0">
            <a:solidFill>
              <a:srgbClr val="FF0000"/>
            </a:solidFill>
            <a:latin typeface="Arial" panose="020B0604020202020204" pitchFamily="34" charset="0"/>
            <a:cs typeface="Arial" panose="020B0604020202020204" pitchFamily="34" charset="0"/>
          </a:endParaRPr>
        </a:p>
      </dgm:t>
    </dgm:pt>
    <dgm:pt modelId="{B5CE28E3-1E08-4B62-AA17-9487EF5EC8A1}" type="parTrans" cxnId="{1567D0F7-F575-4CCE-A089-14CA898CB7AE}">
      <dgm:prSet/>
      <dgm:spPr/>
      <dgm:t>
        <a:bodyPr/>
        <a:lstStyle/>
        <a:p>
          <a:endParaRPr lang="en-US" sz="1600">
            <a:latin typeface="Arial" panose="020B0604020202020204" pitchFamily="34" charset="0"/>
            <a:cs typeface="Arial" panose="020B0604020202020204" pitchFamily="34" charset="0"/>
          </a:endParaRPr>
        </a:p>
      </dgm:t>
    </dgm:pt>
    <dgm:pt modelId="{B0198E88-5CA0-4237-8BBB-E9234F89B476}" type="sibTrans" cxnId="{1567D0F7-F575-4CCE-A089-14CA898CB7AE}">
      <dgm:prSet/>
      <dgm:spPr/>
      <dgm:t>
        <a:bodyPr/>
        <a:lstStyle/>
        <a:p>
          <a:endParaRPr lang="en-US" sz="1600">
            <a:latin typeface="Arial" panose="020B0604020202020204" pitchFamily="34" charset="0"/>
            <a:cs typeface="Arial" panose="020B0604020202020204" pitchFamily="34" charset="0"/>
          </a:endParaRPr>
        </a:p>
      </dgm:t>
    </dgm:pt>
    <dgm:pt modelId="{DE1EFF09-1698-451F-A8B4-E5C0DEB2C046}">
      <dgm:prSet phldrT="[Text]" custT="1"/>
      <dgm:spPr/>
      <dgm:t>
        <a:bodyPr/>
        <a:lstStyle/>
        <a:p>
          <a:r>
            <a:rPr lang="lv-LV" sz="1600" dirty="0">
              <a:latin typeface="Arial" panose="020B0604020202020204" pitchFamily="34" charset="0"/>
              <a:cs typeface="Arial" panose="020B0604020202020204" pitchFamily="34" charset="0"/>
            </a:rPr>
            <a:t>Audžuģimenes</a:t>
          </a:r>
          <a:endParaRPr lang="en-US" sz="1600" dirty="0">
            <a:solidFill>
              <a:srgbClr val="FF0000"/>
            </a:solidFill>
            <a:latin typeface="Arial" panose="020B0604020202020204" pitchFamily="34" charset="0"/>
            <a:cs typeface="Arial" panose="020B0604020202020204" pitchFamily="34" charset="0"/>
          </a:endParaRPr>
        </a:p>
      </dgm:t>
    </dgm:pt>
    <dgm:pt modelId="{EFA749D8-FCCC-4834-ACD1-9503947CA1EA}" type="parTrans" cxnId="{41829FD6-E265-4998-B1A6-6AE9204AD444}">
      <dgm:prSet/>
      <dgm:spPr/>
      <dgm:t>
        <a:bodyPr/>
        <a:lstStyle/>
        <a:p>
          <a:endParaRPr lang="en-US" sz="1600">
            <a:latin typeface="Arial" panose="020B0604020202020204" pitchFamily="34" charset="0"/>
            <a:cs typeface="Arial" panose="020B0604020202020204" pitchFamily="34" charset="0"/>
          </a:endParaRPr>
        </a:p>
      </dgm:t>
    </dgm:pt>
    <dgm:pt modelId="{14F88542-D326-472A-9BF6-BB89C94C9292}" type="sibTrans" cxnId="{41829FD6-E265-4998-B1A6-6AE9204AD444}">
      <dgm:prSet/>
      <dgm:spPr/>
      <dgm:t>
        <a:bodyPr/>
        <a:lstStyle/>
        <a:p>
          <a:endParaRPr lang="en-US" sz="1600">
            <a:latin typeface="Arial" panose="020B0604020202020204" pitchFamily="34" charset="0"/>
            <a:cs typeface="Arial" panose="020B0604020202020204" pitchFamily="34" charset="0"/>
          </a:endParaRPr>
        </a:p>
      </dgm:t>
    </dgm:pt>
    <dgm:pt modelId="{1D78767E-0A1C-418B-B314-4D6363DA02F3}">
      <dgm:prSet phldrT="[Text]" custT="1"/>
      <dgm:spPr/>
      <dgm:t>
        <a:bodyPr/>
        <a:lstStyle/>
        <a:p>
          <a:r>
            <a:rPr lang="lv-LV" sz="1600" dirty="0">
              <a:latin typeface="Arial" panose="020B0604020202020204" pitchFamily="34" charset="0"/>
              <a:cs typeface="Arial" panose="020B0604020202020204" pitchFamily="34" charset="0"/>
            </a:rPr>
            <a:t>Apgādnieku zaudējuši bērni</a:t>
          </a:r>
          <a:endParaRPr lang="en-US" sz="1600" dirty="0">
            <a:latin typeface="Arial" panose="020B0604020202020204" pitchFamily="34" charset="0"/>
            <a:cs typeface="Arial" panose="020B0604020202020204" pitchFamily="34" charset="0"/>
          </a:endParaRPr>
        </a:p>
      </dgm:t>
    </dgm:pt>
    <dgm:pt modelId="{8D3B521C-CDDD-417F-88DF-05597BA38892}" type="parTrans" cxnId="{A283A7E0-EB14-4AF5-9385-CAB219373561}">
      <dgm:prSet/>
      <dgm:spPr/>
      <dgm:t>
        <a:bodyPr/>
        <a:lstStyle/>
        <a:p>
          <a:endParaRPr lang="en-US" sz="1600">
            <a:latin typeface="Arial" panose="020B0604020202020204" pitchFamily="34" charset="0"/>
            <a:cs typeface="Arial" panose="020B0604020202020204" pitchFamily="34" charset="0"/>
          </a:endParaRPr>
        </a:p>
      </dgm:t>
    </dgm:pt>
    <dgm:pt modelId="{009B474F-24E8-4038-80D3-4AAF8CA89E91}" type="sibTrans" cxnId="{A283A7E0-EB14-4AF5-9385-CAB219373561}">
      <dgm:prSet/>
      <dgm:spPr/>
      <dgm:t>
        <a:bodyPr/>
        <a:lstStyle/>
        <a:p>
          <a:endParaRPr lang="en-US" sz="1600">
            <a:latin typeface="Arial" panose="020B0604020202020204" pitchFamily="34" charset="0"/>
            <a:cs typeface="Arial" panose="020B0604020202020204" pitchFamily="34" charset="0"/>
          </a:endParaRPr>
        </a:p>
      </dgm:t>
    </dgm:pt>
    <dgm:pt modelId="{050B5E6F-F42B-4A88-BC5E-489DAD8EFB11}">
      <dgm:prSet phldrT="[Text]" custT="1"/>
      <dgm:spPr/>
      <dgm:t>
        <a:bodyPr/>
        <a:lstStyle/>
        <a:p>
          <a:r>
            <a:rPr lang="lv-LV" sz="1600" dirty="0">
              <a:latin typeface="Arial" panose="020B0604020202020204" pitchFamily="34" charset="0"/>
              <a:cs typeface="Arial" panose="020B0604020202020204" pitchFamily="34" charset="0"/>
            </a:rPr>
            <a:t>Starpinstitucionālā sadarbība bērnu tiesību nodrošināšanā dažādos aspektos, t.sk. vardarbība ģimenē</a:t>
          </a:r>
          <a:endParaRPr lang="en-US" sz="1600" dirty="0">
            <a:latin typeface="Arial" panose="020B0604020202020204" pitchFamily="34" charset="0"/>
            <a:cs typeface="Arial" panose="020B0604020202020204" pitchFamily="34" charset="0"/>
          </a:endParaRPr>
        </a:p>
      </dgm:t>
    </dgm:pt>
    <dgm:pt modelId="{1304C869-3AA7-4843-868F-0CD5E10F9EA8}" type="parTrans" cxnId="{0E8D8CF8-1E86-4BB8-9D1A-91268CBBBE89}">
      <dgm:prSet/>
      <dgm:spPr/>
      <dgm:t>
        <a:bodyPr/>
        <a:lstStyle/>
        <a:p>
          <a:endParaRPr lang="en-US" sz="1600">
            <a:latin typeface="Arial" panose="020B0604020202020204" pitchFamily="34" charset="0"/>
            <a:cs typeface="Arial" panose="020B0604020202020204" pitchFamily="34" charset="0"/>
          </a:endParaRPr>
        </a:p>
      </dgm:t>
    </dgm:pt>
    <dgm:pt modelId="{C26EBA11-A173-4DB2-A927-C97D43B2C31D}" type="sibTrans" cxnId="{0E8D8CF8-1E86-4BB8-9D1A-91268CBBBE89}">
      <dgm:prSet/>
      <dgm:spPr/>
      <dgm:t>
        <a:bodyPr/>
        <a:lstStyle/>
        <a:p>
          <a:endParaRPr lang="en-US" sz="1600">
            <a:latin typeface="Arial" panose="020B0604020202020204" pitchFamily="34" charset="0"/>
            <a:cs typeface="Arial" panose="020B0604020202020204" pitchFamily="34" charset="0"/>
          </a:endParaRPr>
        </a:p>
      </dgm:t>
    </dgm:pt>
    <dgm:pt modelId="{11C40515-F172-44F1-A678-6901964E6840}">
      <dgm:prSet phldrT="[Text]" custT="1"/>
      <dgm:spPr/>
      <dgm:t>
        <a:bodyPr/>
        <a:lstStyle/>
        <a:p>
          <a:endParaRPr lang="en-US" sz="1600" dirty="0">
            <a:latin typeface="Arial" panose="020B0604020202020204" pitchFamily="34" charset="0"/>
            <a:cs typeface="Arial" panose="020B0604020202020204" pitchFamily="34" charset="0"/>
          </a:endParaRPr>
        </a:p>
      </dgm:t>
    </dgm:pt>
    <dgm:pt modelId="{2F706CD3-5CC7-4ECC-9A19-DE34F5250AE6}" type="parTrans" cxnId="{C86AFFC6-56E6-4510-A1A0-E6D2FC5A8A36}">
      <dgm:prSet/>
      <dgm:spPr/>
      <dgm:t>
        <a:bodyPr/>
        <a:lstStyle/>
        <a:p>
          <a:endParaRPr lang="en-US" sz="1600">
            <a:latin typeface="Arial" panose="020B0604020202020204" pitchFamily="34" charset="0"/>
            <a:cs typeface="Arial" panose="020B0604020202020204" pitchFamily="34" charset="0"/>
          </a:endParaRPr>
        </a:p>
      </dgm:t>
    </dgm:pt>
    <dgm:pt modelId="{8A0E77FA-4D59-4E71-9BA8-C4488DB132E6}" type="sibTrans" cxnId="{C86AFFC6-56E6-4510-A1A0-E6D2FC5A8A36}">
      <dgm:prSet/>
      <dgm:spPr/>
      <dgm:t>
        <a:bodyPr/>
        <a:lstStyle/>
        <a:p>
          <a:endParaRPr lang="en-US" sz="1600">
            <a:latin typeface="Arial" panose="020B0604020202020204" pitchFamily="34" charset="0"/>
            <a:cs typeface="Arial" panose="020B0604020202020204" pitchFamily="34" charset="0"/>
          </a:endParaRPr>
        </a:p>
      </dgm:t>
    </dgm:pt>
    <dgm:pt modelId="{1760633A-EB3F-48E9-B20F-F7B7F4D4DDEA}">
      <dgm:prSet phldrT="[Text]" custT="1"/>
      <dgm:spPr/>
      <dgm:t>
        <a:bodyPr/>
        <a:lstStyle/>
        <a:p>
          <a:r>
            <a:rPr lang="lv-LV" sz="1600" dirty="0">
              <a:latin typeface="Arial" panose="020B0604020202020204" pitchFamily="34" charset="0"/>
              <a:cs typeface="Arial" panose="020B0604020202020204" pitchFamily="34" charset="0"/>
            </a:rPr>
            <a:t>Informatīvs, konsultatīvs izglītojošs atbalsts bērna fiziskās un virtuālās drošības veicināšanā; veicināt līdzdalību lēmumu pieņemšanas procesā</a:t>
          </a:r>
          <a:endParaRPr lang="en-US" sz="1600" dirty="0">
            <a:latin typeface="Arial" panose="020B0604020202020204" pitchFamily="34" charset="0"/>
            <a:cs typeface="Arial" panose="020B0604020202020204" pitchFamily="34" charset="0"/>
          </a:endParaRPr>
        </a:p>
      </dgm:t>
    </dgm:pt>
    <dgm:pt modelId="{750DB67B-26B1-44BC-89DE-BC5AAF88BAE5}" type="parTrans" cxnId="{693BDAAB-569A-496B-AFDE-61D29086F81C}">
      <dgm:prSet/>
      <dgm:spPr/>
      <dgm:t>
        <a:bodyPr/>
        <a:lstStyle/>
        <a:p>
          <a:endParaRPr lang="en-US"/>
        </a:p>
      </dgm:t>
    </dgm:pt>
    <dgm:pt modelId="{571CE6C2-0CBB-402B-B4BD-6F6279ABCBBB}" type="sibTrans" cxnId="{693BDAAB-569A-496B-AFDE-61D29086F81C}">
      <dgm:prSet/>
      <dgm:spPr/>
      <dgm:t>
        <a:bodyPr/>
        <a:lstStyle/>
        <a:p>
          <a:endParaRPr lang="en-US"/>
        </a:p>
      </dgm:t>
    </dgm:pt>
    <dgm:pt modelId="{4D0D8F34-DED8-4BFC-8052-AB27716F9C25}">
      <dgm:prSet phldrT="[Text]" custT="1"/>
      <dgm:spPr/>
      <dgm:t>
        <a:bodyPr/>
        <a:lstStyle/>
        <a:p>
          <a:r>
            <a:rPr lang="lv-LV" sz="1600" dirty="0">
              <a:latin typeface="Arial" panose="020B0604020202020204" pitchFamily="34" charset="0"/>
              <a:cs typeface="Arial" panose="020B0604020202020204" pitchFamily="34" charset="0"/>
            </a:rPr>
            <a:t>Pārskatīt kārtību un saturu, kādā jāapgūst speciālās zināšanas bērnu tiesību aizsardzībā</a:t>
          </a:r>
          <a:endParaRPr lang="en-US" sz="1600" dirty="0">
            <a:latin typeface="Arial" panose="020B0604020202020204" pitchFamily="34" charset="0"/>
            <a:cs typeface="Arial" panose="020B0604020202020204" pitchFamily="34" charset="0"/>
          </a:endParaRPr>
        </a:p>
      </dgm:t>
    </dgm:pt>
    <dgm:pt modelId="{8B1E4C34-874E-411F-8614-CB8DE9B146CE}" type="sibTrans" cxnId="{BA771BA0-2CE3-4FB2-81D9-8A54656B885E}">
      <dgm:prSet/>
      <dgm:spPr/>
      <dgm:t>
        <a:bodyPr/>
        <a:lstStyle/>
        <a:p>
          <a:endParaRPr lang="en-US" sz="1600">
            <a:latin typeface="Arial" panose="020B0604020202020204" pitchFamily="34" charset="0"/>
            <a:cs typeface="Arial" panose="020B0604020202020204" pitchFamily="34" charset="0"/>
          </a:endParaRPr>
        </a:p>
      </dgm:t>
    </dgm:pt>
    <dgm:pt modelId="{05D68A38-D20D-4D2C-BD7F-5779E604B374}" type="parTrans" cxnId="{BA771BA0-2CE3-4FB2-81D9-8A54656B885E}">
      <dgm:prSet/>
      <dgm:spPr/>
      <dgm:t>
        <a:bodyPr/>
        <a:lstStyle/>
        <a:p>
          <a:endParaRPr lang="en-US" sz="1600">
            <a:latin typeface="Arial" panose="020B0604020202020204" pitchFamily="34" charset="0"/>
            <a:cs typeface="Arial" panose="020B0604020202020204" pitchFamily="34" charset="0"/>
          </a:endParaRPr>
        </a:p>
      </dgm:t>
    </dgm:pt>
    <dgm:pt modelId="{EC0C155D-C9A2-4F77-AEF8-B0DAD145E8DC}">
      <dgm:prSet phldrT="[Text]" custT="1"/>
      <dgm:spPr/>
      <dgm:t>
        <a:bodyPr/>
        <a:lstStyle/>
        <a:p>
          <a:r>
            <a:rPr lang="lv-LV" sz="1800" dirty="0">
              <a:solidFill>
                <a:schemeClr val="tx1"/>
              </a:solidFill>
              <a:latin typeface="Arial" panose="020B0604020202020204" pitchFamily="34" charset="0"/>
              <a:cs typeface="Arial" panose="020B0604020202020204" pitchFamily="34" charset="0"/>
            </a:rPr>
            <a:t>Sabiedrībā balstītu sociālo pakalpojumu attīstība bērniem ar funkcionāliem traucējumiem</a:t>
          </a:r>
          <a:endParaRPr lang="en-US" sz="1800" dirty="0">
            <a:solidFill>
              <a:schemeClr val="tx1"/>
            </a:solidFill>
            <a:latin typeface="Arial" panose="020B0604020202020204" pitchFamily="34" charset="0"/>
            <a:cs typeface="Arial" panose="020B0604020202020204" pitchFamily="34" charset="0"/>
          </a:endParaRPr>
        </a:p>
      </dgm:t>
    </dgm:pt>
    <dgm:pt modelId="{6DE2DD69-9B2C-4ABE-A368-4572AB1DBAFD}" type="parTrans" cxnId="{832F30EA-9643-4BBF-8E06-B9F044650F62}">
      <dgm:prSet/>
      <dgm:spPr/>
      <dgm:t>
        <a:bodyPr/>
        <a:lstStyle/>
        <a:p>
          <a:endParaRPr lang="en-US"/>
        </a:p>
      </dgm:t>
    </dgm:pt>
    <dgm:pt modelId="{FFE4A322-F6D1-4452-9617-F6B6412BCDF0}" type="sibTrans" cxnId="{832F30EA-9643-4BBF-8E06-B9F044650F62}">
      <dgm:prSet/>
      <dgm:spPr/>
      <dgm:t>
        <a:bodyPr/>
        <a:lstStyle/>
        <a:p>
          <a:endParaRPr lang="en-US"/>
        </a:p>
      </dgm:t>
    </dgm:pt>
    <dgm:pt modelId="{91DBD677-E2F6-4E77-B3B7-B25DA09E9399}">
      <dgm:prSet phldrT="[Text]" custT="1"/>
      <dgm:spPr/>
      <dgm:t>
        <a:bodyPr/>
        <a:lstStyle/>
        <a:p>
          <a:r>
            <a:rPr lang="lv-LV" sz="1600" dirty="0">
              <a:latin typeface="Arial" panose="020B0604020202020204" pitchFamily="34" charset="0"/>
              <a:cs typeface="Arial" panose="020B0604020202020204" pitchFamily="34" charset="0"/>
            </a:rPr>
            <a:t>Bērnu tiesību aizsardzības sistēmas pilnveidošana</a:t>
          </a:r>
          <a:endParaRPr lang="en-US" sz="1600" dirty="0">
            <a:latin typeface="Arial" panose="020B0604020202020204" pitchFamily="34" charset="0"/>
            <a:cs typeface="Arial" panose="020B0604020202020204" pitchFamily="34" charset="0"/>
          </a:endParaRPr>
        </a:p>
      </dgm:t>
    </dgm:pt>
    <dgm:pt modelId="{7F3620B6-A541-4D9E-9618-214C66C4B190}" type="parTrans" cxnId="{BC9346C2-6A0B-4201-889B-7FD2CCF9AB3F}">
      <dgm:prSet/>
      <dgm:spPr/>
      <dgm:t>
        <a:bodyPr/>
        <a:lstStyle/>
        <a:p>
          <a:endParaRPr lang="en-US"/>
        </a:p>
      </dgm:t>
    </dgm:pt>
    <dgm:pt modelId="{7C9F28BB-F067-4B72-92D8-BA2B8F367260}" type="sibTrans" cxnId="{BC9346C2-6A0B-4201-889B-7FD2CCF9AB3F}">
      <dgm:prSet/>
      <dgm:spPr/>
      <dgm:t>
        <a:bodyPr/>
        <a:lstStyle/>
        <a:p>
          <a:endParaRPr lang="en-US"/>
        </a:p>
      </dgm:t>
    </dgm:pt>
    <dgm:pt modelId="{D29A07DC-5AE9-41BC-B445-AB5D4AF723E8}" type="pres">
      <dgm:prSet presAssocID="{439E0BC3-B7B5-46D6-805B-80C2BE04178A}" presName="Name0" presStyleCnt="0">
        <dgm:presLayoutVars>
          <dgm:dir/>
          <dgm:animLvl val="lvl"/>
          <dgm:resizeHandles val="exact"/>
        </dgm:presLayoutVars>
      </dgm:prSet>
      <dgm:spPr/>
    </dgm:pt>
    <dgm:pt modelId="{3A794C3B-BBFC-406C-BD05-B519DF409545}" type="pres">
      <dgm:prSet presAssocID="{B28BA86E-751C-48D6-8BDD-B2F7F9A51670}" presName="composite" presStyleCnt="0"/>
      <dgm:spPr/>
    </dgm:pt>
    <dgm:pt modelId="{00006FE9-24CF-4B08-8A20-86E44C5B3868}" type="pres">
      <dgm:prSet presAssocID="{B28BA86E-751C-48D6-8BDD-B2F7F9A51670}" presName="parTx" presStyleLbl="alignNode1" presStyleIdx="0" presStyleCnt="3" custScaleX="99405" custLinFactNeighborX="4494" custLinFactNeighborY="-60716">
        <dgm:presLayoutVars>
          <dgm:chMax val="0"/>
          <dgm:chPref val="0"/>
          <dgm:bulletEnabled val="1"/>
        </dgm:presLayoutVars>
      </dgm:prSet>
      <dgm:spPr/>
    </dgm:pt>
    <dgm:pt modelId="{B70D961B-2493-46FB-B949-EF8AEFBF13CF}" type="pres">
      <dgm:prSet presAssocID="{B28BA86E-751C-48D6-8BDD-B2F7F9A51670}" presName="desTx" presStyleLbl="alignAccFollowNode1" presStyleIdx="0" presStyleCnt="3" custScaleX="97886" custScaleY="93707" custLinFactNeighborX="5306" custLinFactNeighborY="-13064">
        <dgm:presLayoutVars>
          <dgm:bulletEnabled val="1"/>
        </dgm:presLayoutVars>
      </dgm:prSet>
      <dgm:spPr/>
    </dgm:pt>
    <dgm:pt modelId="{0E10FAE3-BFA7-42D3-AAC5-F340F0153C7E}" type="pres">
      <dgm:prSet presAssocID="{FE17A879-1241-461D-834F-1EAEEA11C161}" presName="space" presStyleCnt="0"/>
      <dgm:spPr/>
    </dgm:pt>
    <dgm:pt modelId="{8A1F2B7E-3B8F-4EC6-ADF5-3FFD7343553F}" type="pres">
      <dgm:prSet presAssocID="{209E1CE5-FB40-4A78-8C09-6177416A8F1F}" presName="composite" presStyleCnt="0"/>
      <dgm:spPr/>
    </dgm:pt>
    <dgm:pt modelId="{3B25D630-26C9-46F3-B858-B43198A9FF51}" type="pres">
      <dgm:prSet presAssocID="{209E1CE5-FB40-4A78-8C09-6177416A8F1F}" presName="parTx" presStyleLbl="alignNode1" presStyleIdx="1" presStyleCnt="3" custLinFactNeighborX="1286" custLinFactNeighborY="-70657">
        <dgm:presLayoutVars>
          <dgm:chMax val="0"/>
          <dgm:chPref val="0"/>
          <dgm:bulletEnabled val="1"/>
        </dgm:presLayoutVars>
      </dgm:prSet>
      <dgm:spPr/>
    </dgm:pt>
    <dgm:pt modelId="{E78F9371-84B2-44C3-B07A-A4E6D283770C}" type="pres">
      <dgm:prSet presAssocID="{209E1CE5-FB40-4A78-8C09-6177416A8F1F}" presName="desTx" presStyleLbl="alignAccFollowNode1" presStyleIdx="1" presStyleCnt="3" custScaleX="109454" custScaleY="104795" custLinFactNeighborX="4452" custLinFactNeighborY="-2309">
        <dgm:presLayoutVars>
          <dgm:bulletEnabled val="1"/>
        </dgm:presLayoutVars>
      </dgm:prSet>
      <dgm:spPr/>
    </dgm:pt>
    <dgm:pt modelId="{F4BCB047-6739-41B6-89AD-A71889204B0D}" type="pres">
      <dgm:prSet presAssocID="{D1A08732-7D4F-41A8-BF93-197101A93859}" presName="space" presStyleCnt="0"/>
      <dgm:spPr/>
    </dgm:pt>
    <dgm:pt modelId="{15A25527-38C8-422F-AB4C-30C5FAE93AB1}" type="pres">
      <dgm:prSet presAssocID="{1C8EE2B4-2877-4CE7-B282-8E1AC5F8AE68}" presName="composite" presStyleCnt="0"/>
      <dgm:spPr/>
    </dgm:pt>
    <dgm:pt modelId="{3CB4E756-F2F7-4305-9D05-750DE027BEA7}" type="pres">
      <dgm:prSet presAssocID="{1C8EE2B4-2877-4CE7-B282-8E1AC5F8AE68}" presName="parTx" presStyleLbl="alignNode1" presStyleIdx="2" presStyleCnt="3" custLinFactNeighborX="103" custLinFactNeighborY="-70403">
        <dgm:presLayoutVars>
          <dgm:chMax val="0"/>
          <dgm:chPref val="0"/>
          <dgm:bulletEnabled val="1"/>
        </dgm:presLayoutVars>
      </dgm:prSet>
      <dgm:spPr/>
    </dgm:pt>
    <dgm:pt modelId="{6F0621AC-6E28-42C1-A9AB-8243880AA565}" type="pres">
      <dgm:prSet presAssocID="{1C8EE2B4-2877-4CE7-B282-8E1AC5F8AE68}" presName="desTx" presStyleLbl="alignAccFollowNode1" presStyleIdx="2" presStyleCnt="3" custLinFactNeighborX="1260" custLinFactNeighborY="-5116">
        <dgm:presLayoutVars>
          <dgm:bulletEnabled val="1"/>
        </dgm:presLayoutVars>
      </dgm:prSet>
      <dgm:spPr/>
    </dgm:pt>
  </dgm:ptLst>
  <dgm:cxnLst>
    <dgm:cxn modelId="{733FB838-F33C-42D5-A083-A1D9DA1FFFF2}" srcId="{209E1CE5-FB40-4A78-8C09-6177416A8F1F}" destId="{E6BDB6BD-3F62-4B3D-B18B-18074913F2FE}" srcOrd="0" destOrd="0" parTransId="{217654D1-93DC-42E4-A82D-856C0A35F08F}" sibTransId="{C9B4D7C7-1039-461E-8645-08836A2D1A2E}"/>
    <dgm:cxn modelId="{309EA13F-8D8E-4DE5-988E-B331AA37D19F}" type="presOf" srcId="{209E1CE5-FB40-4A78-8C09-6177416A8F1F}" destId="{3B25D630-26C9-46F3-B858-B43198A9FF51}" srcOrd="0" destOrd="0" presId="urn:microsoft.com/office/officeart/2005/8/layout/hList1"/>
    <dgm:cxn modelId="{20063060-5428-44C4-967C-E36FE8CBD15E}" type="presOf" srcId="{68A0BE12-5B14-49FA-8DB6-7FBCADD85A96}" destId="{B70D961B-2493-46FB-B949-EF8AEFBF13CF}" srcOrd="0" destOrd="1" presId="urn:microsoft.com/office/officeart/2005/8/layout/hList1"/>
    <dgm:cxn modelId="{15C46A44-4D77-45C7-A3E6-584BA4B26DA8}" type="presOf" srcId="{652E59BB-E8B3-486A-8B10-BF27A87BEE29}" destId="{6F0621AC-6E28-42C1-A9AB-8243880AA565}" srcOrd="0" destOrd="0" presId="urn:microsoft.com/office/officeart/2005/8/layout/hList1"/>
    <dgm:cxn modelId="{E162B967-C62D-4398-A06D-E8089AD6DA5B}" type="presOf" srcId="{E6BDB6BD-3F62-4B3D-B18B-18074913F2FE}" destId="{E78F9371-84B2-44C3-B07A-A4E6D283770C}" srcOrd="0" destOrd="0" presId="urn:microsoft.com/office/officeart/2005/8/layout/hList1"/>
    <dgm:cxn modelId="{AA57DE49-FF10-4864-990C-72D1A5E46003}" srcId="{B28BA86E-751C-48D6-8BDD-B2F7F9A51670}" destId="{A19BC24A-7E3E-4826-928F-6C49F6B274E8}" srcOrd="0" destOrd="0" parTransId="{A90FC176-DECE-40D2-B576-ABD057D07CBC}" sibTransId="{4A80937A-925E-4FD0-A929-4571DC2957C8}"/>
    <dgm:cxn modelId="{1AE1236F-8B06-405E-B6DC-E746E33289E6}" type="presOf" srcId="{11C40515-F172-44F1-A678-6901964E6840}" destId="{E78F9371-84B2-44C3-B07A-A4E6D283770C}" srcOrd="0" destOrd="6" presId="urn:microsoft.com/office/officeart/2005/8/layout/hList1"/>
    <dgm:cxn modelId="{1189CC4F-C59B-46A7-8331-C4BAF1ED4721}" type="presOf" srcId="{D934184F-7784-4D86-BAC8-2BED0A98EA3A}" destId="{B70D961B-2493-46FB-B949-EF8AEFBF13CF}" srcOrd="0" destOrd="2" presId="urn:microsoft.com/office/officeart/2005/8/layout/hList1"/>
    <dgm:cxn modelId="{60CD5071-8344-4F52-BEEC-6E9B732ABEDE}" type="presOf" srcId="{00D8BF08-8CF5-402D-A7F5-6650EB156646}" destId="{B70D961B-2493-46FB-B949-EF8AEFBF13CF}" srcOrd="0" destOrd="3" presId="urn:microsoft.com/office/officeart/2005/8/layout/hList1"/>
    <dgm:cxn modelId="{79101A52-B0AD-41E1-8AEA-941C7D746F67}" srcId="{439E0BC3-B7B5-46D6-805B-80C2BE04178A}" destId="{B28BA86E-751C-48D6-8BDD-B2F7F9A51670}" srcOrd="0" destOrd="0" parTransId="{9BC0A4F4-E0C6-4F19-837B-88B3C6653AF5}" sibTransId="{FE17A879-1241-461D-834F-1EAEEA11C161}"/>
    <dgm:cxn modelId="{715E8373-EA50-4601-A053-4D0BB3C5728F}" type="presOf" srcId="{EC0C155D-C9A2-4F77-AEF8-B0DAD145E8DC}" destId="{6F0621AC-6E28-42C1-A9AB-8243880AA565}" srcOrd="0" destOrd="1" presId="urn:microsoft.com/office/officeart/2005/8/layout/hList1"/>
    <dgm:cxn modelId="{84EA967C-4344-4413-8450-D1C73FA3F7D1}" type="presOf" srcId="{439E0BC3-B7B5-46D6-805B-80C2BE04178A}" destId="{D29A07DC-5AE9-41BC-B445-AB5D4AF723E8}" srcOrd="0" destOrd="0" presId="urn:microsoft.com/office/officeart/2005/8/layout/hList1"/>
    <dgm:cxn modelId="{31F86C7E-CFB1-4A2E-98C7-C1286AA355A5}" type="presOf" srcId="{DE1EFF09-1698-451F-A8B4-E5C0DEB2C046}" destId="{B70D961B-2493-46FB-B949-EF8AEFBF13CF}" srcOrd="0" destOrd="4" presId="urn:microsoft.com/office/officeart/2005/8/layout/hList1"/>
    <dgm:cxn modelId="{79833980-7753-41E2-8767-861F5809C8F4}" type="presOf" srcId="{A19BC24A-7E3E-4826-928F-6C49F6B274E8}" destId="{B70D961B-2493-46FB-B949-EF8AEFBF13CF}" srcOrd="0" destOrd="0" presId="urn:microsoft.com/office/officeart/2005/8/layout/hList1"/>
    <dgm:cxn modelId="{7E06E38D-F0FC-4100-876C-3E986FD8F568}" srcId="{A19BC24A-7E3E-4826-928F-6C49F6B274E8}" destId="{D934184F-7784-4D86-BAC8-2BED0A98EA3A}" srcOrd="1" destOrd="0" parTransId="{EE18AE57-6D8E-46E3-95F8-6B5BB354B051}" sibTransId="{6F98AEA4-3399-401B-8B82-1F2CF44AFD53}"/>
    <dgm:cxn modelId="{9EF8AC9C-C634-4D0E-A17B-C7D560C26916}" type="presOf" srcId="{1D78767E-0A1C-418B-B314-4D6363DA02F3}" destId="{B70D961B-2493-46FB-B949-EF8AEFBF13CF}" srcOrd="0" destOrd="5" presId="urn:microsoft.com/office/officeart/2005/8/layout/hList1"/>
    <dgm:cxn modelId="{BA771BA0-2CE3-4FB2-81D9-8A54656B885E}" srcId="{209E1CE5-FB40-4A78-8C09-6177416A8F1F}" destId="{4D0D8F34-DED8-4BFC-8052-AB27716F9C25}" srcOrd="3" destOrd="0" parTransId="{05D68A38-D20D-4D2C-BD7F-5779E604B374}" sibTransId="{8B1E4C34-874E-411F-8614-CB8DE9B146CE}"/>
    <dgm:cxn modelId="{2E1AFFA4-50A9-4FED-B7CB-8E4B8D3436F6}" srcId="{209E1CE5-FB40-4A78-8C09-6177416A8F1F}" destId="{175BE9F5-D7A9-47C6-96CE-8BCF22291E2A}" srcOrd="1" destOrd="0" parTransId="{1D6FE90E-6686-4E88-8B1A-D22E1C58C58B}" sibTransId="{4463E58A-6017-4523-8862-2A3490FE7718}"/>
    <dgm:cxn modelId="{693BDAAB-569A-496B-AFDE-61D29086F81C}" srcId="{209E1CE5-FB40-4A78-8C09-6177416A8F1F}" destId="{1760633A-EB3F-48E9-B20F-F7B7F4D4DDEA}" srcOrd="4" destOrd="0" parTransId="{750DB67B-26B1-44BC-89DE-BC5AAF88BAE5}" sibTransId="{571CE6C2-0CBB-402B-B4BD-6F6279ABCBBB}"/>
    <dgm:cxn modelId="{DD49FDAB-88C5-45B6-87AE-B9D92EB765BD}" srcId="{439E0BC3-B7B5-46D6-805B-80C2BE04178A}" destId="{1C8EE2B4-2877-4CE7-B282-8E1AC5F8AE68}" srcOrd="2" destOrd="0" parTransId="{2B91CF78-FB73-4D8D-BE6F-7F46BC2D414C}" sibTransId="{09D88935-F2EF-4BED-8AB1-C38BE6B4897C}"/>
    <dgm:cxn modelId="{4AC1A4AE-4308-4C16-948E-CC40E714CCAC}" srcId="{1C8EE2B4-2877-4CE7-B282-8E1AC5F8AE68}" destId="{652E59BB-E8B3-486A-8B10-BF27A87BEE29}" srcOrd="0" destOrd="0" parTransId="{1B218123-6EC0-455F-A427-F25499C73979}" sibTransId="{DDA37AAF-11D6-480A-9E10-9A1E61A1E05E}"/>
    <dgm:cxn modelId="{089612B9-E46B-4221-B5D5-ED1DAB2647FF}" type="presOf" srcId="{1760633A-EB3F-48E9-B20F-F7B7F4D4DDEA}" destId="{E78F9371-84B2-44C3-B07A-A4E6D283770C}" srcOrd="0" destOrd="4" presId="urn:microsoft.com/office/officeart/2005/8/layout/hList1"/>
    <dgm:cxn modelId="{6256FFBE-9FC1-47B8-B336-EE5CD07EB5C8}" type="presOf" srcId="{91DBD677-E2F6-4E77-B3B7-B25DA09E9399}" destId="{E78F9371-84B2-44C3-B07A-A4E6D283770C}" srcOrd="0" destOrd="5" presId="urn:microsoft.com/office/officeart/2005/8/layout/hList1"/>
    <dgm:cxn modelId="{BC9346C2-6A0B-4201-889B-7FD2CCF9AB3F}" srcId="{209E1CE5-FB40-4A78-8C09-6177416A8F1F}" destId="{91DBD677-E2F6-4E77-B3B7-B25DA09E9399}" srcOrd="5" destOrd="0" parTransId="{7F3620B6-A541-4D9E-9618-214C66C4B190}" sibTransId="{7C9F28BB-F067-4B72-92D8-BA2B8F367260}"/>
    <dgm:cxn modelId="{72DDEAC2-315F-47F8-B350-BBB41D71F5CA}" type="presOf" srcId="{4D0D8F34-DED8-4BFC-8052-AB27716F9C25}" destId="{E78F9371-84B2-44C3-B07A-A4E6D283770C}" srcOrd="0" destOrd="3" presId="urn:microsoft.com/office/officeart/2005/8/layout/hList1"/>
    <dgm:cxn modelId="{685DF6C5-C1E7-4E60-B6F9-845C5D495D66}" type="presOf" srcId="{1C8EE2B4-2877-4CE7-B282-8E1AC5F8AE68}" destId="{3CB4E756-F2F7-4305-9D05-750DE027BEA7}" srcOrd="0" destOrd="0" presId="urn:microsoft.com/office/officeart/2005/8/layout/hList1"/>
    <dgm:cxn modelId="{C86AFFC6-56E6-4510-A1A0-E6D2FC5A8A36}" srcId="{209E1CE5-FB40-4A78-8C09-6177416A8F1F}" destId="{11C40515-F172-44F1-A678-6901964E6840}" srcOrd="6" destOrd="0" parTransId="{2F706CD3-5CC7-4ECC-9A19-DE34F5250AE6}" sibTransId="{8A0E77FA-4D59-4E71-9BA8-C4488DB132E6}"/>
    <dgm:cxn modelId="{45862DD5-806E-44E0-803B-C895D4AFD386}" type="presOf" srcId="{175BE9F5-D7A9-47C6-96CE-8BCF22291E2A}" destId="{E78F9371-84B2-44C3-B07A-A4E6D283770C}" srcOrd="0" destOrd="1" presId="urn:microsoft.com/office/officeart/2005/8/layout/hList1"/>
    <dgm:cxn modelId="{41829FD6-E265-4998-B1A6-6AE9204AD444}" srcId="{A19BC24A-7E3E-4826-928F-6C49F6B274E8}" destId="{DE1EFF09-1698-451F-A8B4-E5C0DEB2C046}" srcOrd="3" destOrd="0" parTransId="{EFA749D8-FCCC-4834-ACD1-9503947CA1EA}" sibTransId="{14F88542-D326-472A-9BF6-BB89C94C9292}"/>
    <dgm:cxn modelId="{FE80CBDE-9EC4-4034-8F69-DFFA44633BC1}" srcId="{439E0BC3-B7B5-46D6-805B-80C2BE04178A}" destId="{209E1CE5-FB40-4A78-8C09-6177416A8F1F}" srcOrd="1" destOrd="0" parTransId="{C4E61A34-372D-48A7-BBA7-E08532BB2ACA}" sibTransId="{D1A08732-7D4F-41A8-BF93-197101A93859}"/>
    <dgm:cxn modelId="{A283A7E0-EB14-4AF5-9385-CAB219373561}" srcId="{A19BC24A-7E3E-4826-928F-6C49F6B274E8}" destId="{1D78767E-0A1C-418B-B314-4D6363DA02F3}" srcOrd="4" destOrd="0" parTransId="{8D3B521C-CDDD-417F-88DF-05597BA38892}" sibTransId="{009B474F-24E8-4038-80D3-4AAF8CA89E91}"/>
    <dgm:cxn modelId="{83FD13E2-D10A-434E-A787-FF2070603277}" type="presOf" srcId="{B28BA86E-751C-48D6-8BDD-B2F7F9A51670}" destId="{00006FE9-24CF-4B08-8A20-86E44C5B3868}" srcOrd="0" destOrd="0" presId="urn:microsoft.com/office/officeart/2005/8/layout/hList1"/>
    <dgm:cxn modelId="{64A160E3-284E-4B01-A7F4-732765D658F3}" type="presOf" srcId="{050B5E6F-F42B-4A88-BC5E-489DAD8EFB11}" destId="{E78F9371-84B2-44C3-B07A-A4E6D283770C}" srcOrd="0" destOrd="2" presId="urn:microsoft.com/office/officeart/2005/8/layout/hList1"/>
    <dgm:cxn modelId="{71465AE9-5E62-4795-8168-9811139E6E36}" srcId="{A19BC24A-7E3E-4826-928F-6C49F6B274E8}" destId="{68A0BE12-5B14-49FA-8DB6-7FBCADD85A96}" srcOrd="0" destOrd="0" parTransId="{8EA8443B-C860-4C60-AA42-02A3E3CE42C3}" sibTransId="{1593574F-411D-4FA6-A526-61754263BDB7}"/>
    <dgm:cxn modelId="{832F30EA-9643-4BBF-8E06-B9F044650F62}" srcId="{1C8EE2B4-2877-4CE7-B282-8E1AC5F8AE68}" destId="{EC0C155D-C9A2-4F77-AEF8-B0DAD145E8DC}" srcOrd="1" destOrd="0" parTransId="{6DE2DD69-9B2C-4ABE-A368-4572AB1DBAFD}" sibTransId="{FFE4A322-F6D1-4452-9617-F6B6412BCDF0}"/>
    <dgm:cxn modelId="{1567D0F7-F575-4CCE-A089-14CA898CB7AE}" srcId="{A19BC24A-7E3E-4826-928F-6C49F6B274E8}" destId="{00D8BF08-8CF5-402D-A7F5-6650EB156646}" srcOrd="2" destOrd="0" parTransId="{B5CE28E3-1E08-4B62-AA17-9487EF5EC8A1}" sibTransId="{B0198E88-5CA0-4237-8BBB-E9234F89B476}"/>
    <dgm:cxn modelId="{0E8D8CF8-1E86-4BB8-9D1A-91268CBBBE89}" srcId="{209E1CE5-FB40-4A78-8C09-6177416A8F1F}" destId="{050B5E6F-F42B-4A88-BC5E-489DAD8EFB11}" srcOrd="2" destOrd="0" parTransId="{1304C869-3AA7-4843-868F-0CD5E10F9EA8}" sibTransId="{C26EBA11-A173-4DB2-A927-C97D43B2C31D}"/>
    <dgm:cxn modelId="{DBBEE9EE-B6F3-42E3-8304-B0DF147BA96B}" type="presParOf" srcId="{D29A07DC-5AE9-41BC-B445-AB5D4AF723E8}" destId="{3A794C3B-BBFC-406C-BD05-B519DF409545}" srcOrd="0" destOrd="0" presId="urn:microsoft.com/office/officeart/2005/8/layout/hList1"/>
    <dgm:cxn modelId="{3BA08EB1-BAD8-4F86-9859-90E63FD0A8C9}" type="presParOf" srcId="{3A794C3B-BBFC-406C-BD05-B519DF409545}" destId="{00006FE9-24CF-4B08-8A20-86E44C5B3868}" srcOrd="0" destOrd="0" presId="urn:microsoft.com/office/officeart/2005/8/layout/hList1"/>
    <dgm:cxn modelId="{25A0A0EB-4D2B-41FD-8893-F14829816ED3}" type="presParOf" srcId="{3A794C3B-BBFC-406C-BD05-B519DF409545}" destId="{B70D961B-2493-46FB-B949-EF8AEFBF13CF}" srcOrd="1" destOrd="0" presId="urn:microsoft.com/office/officeart/2005/8/layout/hList1"/>
    <dgm:cxn modelId="{D158F0A7-9890-4DD7-99B3-0BAC5CACC980}" type="presParOf" srcId="{D29A07DC-5AE9-41BC-B445-AB5D4AF723E8}" destId="{0E10FAE3-BFA7-42D3-AAC5-F340F0153C7E}" srcOrd="1" destOrd="0" presId="urn:microsoft.com/office/officeart/2005/8/layout/hList1"/>
    <dgm:cxn modelId="{79DA709A-835D-4534-AB99-95C4697992B6}" type="presParOf" srcId="{D29A07DC-5AE9-41BC-B445-AB5D4AF723E8}" destId="{8A1F2B7E-3B8F-4EC6-ADF5-3FFD7343553F}" srcOrd="2" destOrd="0" presId="urn:microsoft.com/office/officeart/2005/8/layout/hList1"/>
    <dgm:cxn modelId="{AAFE1BF0-62B5-44DD-A812-3D4A13FDC3B6}" type="presParOf" srcId="{8A1F2B7E-3B8F-4EC6-ADF5-3FFD7343553F}" destId="{3B25D630-26C9-46F3-B858-B43198A9FF51}" srcOrd="0" destOrd="0" presId="urn:microsoft.com/office/officeart/2005/8/layout/hList1"/>
    <dgm:cxn modelId="{C12E03C8-A132-418E-BFAF-5063170EAB0A}" type="presParOf" srcId="{8A1F2B7E-3B8F-4EC6-ADF5-3FFD7343553F}" destId="{E78F9371-84B2-44C3-B07A-A4E6D283770C}" srcOrd="1" destOrd="0" presId="urn:microsoft.com/office/officeart/2005/8/layout/hList1"/>
    <dgm:cxn modelId="{FE68BA58-6C4F-4341-8E0D-3AFD044F1FE0}" type="presParOf" srcId="{D29A07DC-5AE9-41BC-B445-AB5D4AF723E8}" destId="{F4BCB047-6739-41B6-89AD-A71889204B0D}" srcOrd="3" destOrd="0" presId="urn:microsoft.com/office/officeart/2005/8/layout/hList1"/>
    <dgm:cxn modelId="{F9E3F97B-631C-40D9-88DD-61E8A25C4725}" type="presParOf" srcId="{D29A07DC-5AE9-41BC-B445-AB5D4AF723E8}" destId="{15A25527-38C8-422F-AB4C-30C5FAE93AB1}" srcOrd="4" destOrd="0" presId="urn:microsoft.com/office/officeart/2005/8/layout/hList1"/>
    <dgm:cxn modelId="{DFF627BF-D751-4ABB-B892-AE80E28166E7}" type="presParOf" srcId="{15A25527-38C8-422F-AB4C-30C5FAE93AB1}" destId="{3CB4E756-F2F7-4305-9D05-750DE027BEA7}" srcOrd="0" destOrd="0" presId="urn:microsoft.com/office/officeart/2005/8/layout/hList1"/>
    <dgm:cxn modelId="{4BB567A6-F4EF-4A63-B629-7BF69C828310}" type="presParOf" srcId="{15A25527-38C8-422F-AB4C-30C5FAE93AB1}" destId="{6F0621AC-6E28-42C1-A9AB-8243880AA565}"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5925D88-3B69-4DBF-B26D-94DBB664419B}" type="doc">
      <dgm:prSet loTypeId="urn:microsoft.com/office/officeart/2005/8/layout/hList1" loCatId="list" qsTypeId="urn:microsoft.com/office/officeart/2005/8/quickstyle/simple1" qsCatId="simple" csTypeId="urn:microsoft.com/office/officeart/2005/8/colors/accent2_1" csCatId="accent2" phldr="1"/>
      <dgm:spPr/>
      <dgm:t>
        <a:bodyPr/>
        <a:lstStyle/>
        <a:p>
          <a:endParaRPr lang="lv-LV"/>
        </a:p>
      </dgm:t>
    </dgm:pt>
    <dgm:pt modelId="{AA24DCE2-27F3-4A84-A348-62BA4AE7461C}">
      <dgm:prSet phldrT="[Text]" custT="1"/>
      <dgm:spPr/>
      <dgm:t>
        <a:bodyPr/>
        <a:lstStyle/>
        <a:p>
          <a:r>
            <a:rPr lang="lv-LV" sz="1600" dirty="0">
              <a:latin typeface="Arial" panose="020B0604020202020204" pitchFamily="34" charset="0"/>
              <a:cs typeface="Arial" panose="020B0604020202020204" pitchFamily="34" charset="0"/>
            </a:rPr>
            <a:t>Pāreja no konstanta bērna kopšanas pabalsta uz  jaunu no personas darba ienākumiem atkarīgu sociālās apdrošināšanas pabalstu –vecāku pabalstu</a:t>
          </a:r>
        </a:p>
      </dgm:t>
    </dgm:pt>
    <dgm:pt modelId="{FD645C42-94D6-4AA7-8DBD-DA2932906183}" type="parTrans" cxnId="{5DDBE144-393D-49B1-B616-44ACDDE00667}">
      <dgm:prSet/>
      <dgm:spPr/>
      <dgm:t>
        <a:bodyPr/>
        <a:lstStyle/>
        <a:p>
          <a:endParaRPr lang="lv-LV" sz="1600">
            <a:latin typeface="Arial" panose="020B0604020202020204" pitchFamily="34" charset="0"/>
            <a:cs typeface="Arial" panose="020B0604020202020204" pitchFamily="34" charset="0"/>
          </a:endParaRPr>
        </a:p>
      </dgm:t>
    </dgm:pt>
    <dgm:pt modelId="{07A16D14-FD83-4DA5-A95D-648034F35083}" type="sibTrans" cxnId="{5DDBE144-393D-49B1-B616-44ACDDE00667}">
      <dgm:prSet/>
      <dgm:spPr/>
      <dgm:t>
        <a:bodyPr/>
        <a:lstStyle/>
        <a:p>
          <a:endParaRPr lang="lv-LV" sz="1600">
            <a:latin typeface="Arial" panose="020B0604020202020204" pitchFamily="34" charset="0"/>
            <a:cs typeface="Arial" panose="020B0604020202020204" pitchFamily="34" charset="0"/>
          </a:endParaRPr>
        </a:p>
      </dgm:t>
    </dgm:pt>
    <dgm:pt modelId="{F0AB3DB3-4508-4044-867E-78081B114AF9}">
      <dgm:prSet phldrT="[Text]" custT="1"/>
      <dgm:spPr/>
      <dgm:t>
        <a:bodyPr/>
        <a:lstStyle/>
        <a:p>
          <a:r>
            <a:rPr lang="lv-LV" sz="1600" dirty="0">
              <a:latin typeface="Arial" panose="020B0604020202020204" pitchFamily="34" charset="0"/>
              <a:cs typeface="Arial" panose="020B0604020202020204" pitchFamily="34" charset="0"/>
            </a:rPr>
            <a:t>Piemaksas pie bērna piedzimšanas pabalsta atkarībā no bērna kārtas skaitļa</a:t>
          </a:r>
        </a:p>
      </dgm:t>
    </dgm:pt>
    <dgm:pt modelId="{BB19C881-E2BB-43EB-A882-05EAA5A8F2B9}" type="parTrans" cxnId="{89BA4F01-0F83-4719-8D3F-02C330A55CC3}">
      <dgm:prSet/>
      <dgm:spPr/>
      <dgm:t>
        <a:bodyPr/>
        <a:lstStyle/>
        <a:p>
          <a:endParaRPr lang="lv-LV" sz="1600">
            <a:latin typeface="Arial" panose="020B0604020202020204" pitchFamily="34" charset="0"/>
            <a:cs typeface="Arial" panose="020B0604020202020204" pitchFamily="34" charset="0"/>
          </a:endParaRPr>
        </a:p>
      </dgm:t>
    </dgm:pt>
    <dgm:pt modelId="{8C8F9571-6C71-43BB-B13C-32BF4042D182}" type="sibTrans" cxnId="{89BA4F01-0F83-4719-8D3F-02C330A55CC3}">
      <dgm:prSet/>
      <dgm:spPr/>
      <dgm:t>
        <a:bodyPr/>
        <a:lstStyle/>
        <a:p>
          <a:endParaRPr lang="lv-LV" sz="1600">
            <a:latin typeface="Arial" panose="020B0604020202020204" pitchFamily="34" charset="0"/>
            <a:cs typeface="Arial" panose="020B0604020202020204" pitchFamily="34" charset="0"/>
          </a:endParaRPr>
        </a:p>
      </dgm:t>
    </dgm:pt>
    <dgm:pt modelId="{68742D5E-9AEC-461C-8E92-3CE6EC4E8820}">
      <dgm:prSet phldrT="[Text]" custT="1"/>
      <dgm:spPr/>
      <dgm:t>
        <a:bodyPr/>
        <a:lstStyle/>
        <a:p>
          <a:r>
            <a:rPr lang="lv-LV" sz="2000" b="1" dirty="0">
              <a:latin typeface="Arial" panose="020B0604020202020204" pitchFamily="34" charset="0"/>
              <a:cs typeface="Arial" panose="020B0604020202020204" pitchFamily="34" charset="0"/>
            </a:rPr>
            <a:t>Krīze (</a:t>
          </a:r>
          <a:r>
            <a:rPr lang="lv-LV" sz="2000" b="1" dirty="0">
              <a:solidFill>
                <a:schemeClr val="tx1"/>
              </a:solidFill>
              <a:latin typeface="Arial" panose="020B0604020202020204" pitchFamily="34" charset="0"/>
              <a:cs typeface="Arial" panose="020B0604020202020204" pitchFamily="34" charset="0"/>
            </a:rPr>
            <a:t>2009-2012)</a:t>
          </a:r>
        </a:p>
      </dgm:t>
    </dgm:pt>
    <dgm:pt modelId="{AE86EBF8-C820-437C-B516-7C54F37E1315}" type="parTrans" cxnId="{B9485F00-6DE3-43B3-BFFD-8C77932A0AD1}">
      <dgm:prSet/>
      <dgm:spPr/>
      <dgm:t>
        <a:bodyPr/>
        <a:lstStyle/>
        <a:p>
          <a:endParaRPr lang="lv-LV" sz="1600">
            <a:latin typeface="Arial" panose="020B0604020202020204" pitchFamily="34" charset="0"/>
            <a:cs typeface="Arial" panose="020B0604020202020204" pitchFamily="34" charset="0"/>
          </a:endParaRPr>
        </a:p>
      </dgm:t>
    </dgm:pt>
    <dgm:pt modelId="{EF376738-4279-4D44-95BB-170471D0B927}" type="sibTrans" cxnId="{B9485F00-6DE3-43B3-BFFD-8C77932A0AD1}">
      <dgm:prSet/>
      <dgm:spPr/>
      <dgm:t>
        <a:bodyPr/>
        <a:lstStyle/>
        <a:p>
          <a:endParaRPr lang="lv-LV" sz="1600">
            <a:latin typeface="Arial" panose="020B0604020202020204" pitchFamily="34" charset="0"/>
            <a:cs typeface="Arial" panose="020B0604020202020204" pitchFamily="34" charset="0"/>
          </a:endParaRPr>
        </a:p>
      </dgm:t>
    </dgm:pt>
    <dgm:pt modelId="{363072D4-0F23-4971-A8E4-C586CC5FE9B4}">
      <dgm:prSet phldrT="[Text]" custT="1"/>
      <dgm:spPr/>
      <dgm:t>
        <a:bodyPr/>
        <a:lstStyle/>
        <a:p>
          <a:r>
            <a:rPr lang="lv-LV" sz="1600" dirty="0">
              <a:latin typeface="Arial" panose="020B0604020202020204" pitchFamily="34" charset="0"/>
              <a:cs typeface="Arial" panose="020B0604020202020204" pitchFamily="34" charset="0"/>
            </a:rPr>
            <a:t>Vienādots ģimenes valsts pabalsts neatkarīgi no bērna kārtas skaitļa</a:t>
          </a:r>
        </a:p>
      </dgm:t>
    </dgm:pt>
    <dgm:pt modelId="{76C8F9AE-63CE-49C8-81E0-144D3904DCE9}" type="parTrans" cxnId="{E08A6950-9914-4BAD-A16D-CB973D0A1702}">
      <dgm:prSet/>
      <dgm:spPr/>
      <dgm:t>
        <a:bodyPr/>
        <a:lstStyle/>
        <a:p>
          <a:endParaRPr lang="lv-LV" sz="1600">
            <a:latin typeface="Arial" panose="020B0604020202020204" pitchFamily="34" charset="0"/>
            <a:cs typeface="Arial" panose="020B0604020202020204" pitchFamily="34" charset="0"/>
          </a:endParaRPr>
        </a:p>
      </dgm:t>
    </dgm:pt>
    <dgm:pt modelId="{E26D4D52-16B2-4CED-AA75-9F08996CE5AE}" type="sibTrans" cxnId="{E08A6950-9914-4BAD-A16D-CB973D0A1702}">
      <dgm:prSet/>
      <dgm:spPr/>
      <dgm:t>
        <a:bodyPr/>
        <a:lstStyle/>
        <a:p>
          <a:endParaRPr lang="lv-LV" sz="1600">
            <a:latin typeface="Arial" panose="020B0604020202020204" pitchFamily="34" charset="0"/>
            <a:cs typeface="Arial" panose="020B0604020202020204" pitchFamily="34" charset="0"/>
          </a:endParaRPr>
        </a:p>
      </dgm:t>
    </dgm:pt>
    <dgm:pt modelId="{EF65B399-5792-495A-88F8-D7E5761D1E50}">
      <dgm:prSet phldrT="[Text]" custT="1"/>
      <dgm:spPr/>
      <dgm:t>
        <a:bodyPr/>
        <a:lstStyle/>
        <a:p>
          <a:r>
            <a:rPr lang="lv-LV" sz="1600" dirty="0">
              <a:latin typeface="Arial" panose="020B0604020202020204" pitchFamily="34" charset="0"/>
              <a:cs typeface="Arial" panose="020B0604020202020204" pitchFamily="34" charset="0"/>
            </a:rPr>
            <a:t>Sociālās apdrošināšanas pabalstu </a:t>
          </a:r>
          <a:r>
            <a:rPr lang="lv-LV" sz="1600" dirty="0">
              <a:solidFill>
                <a:schemeClr val="tx1"/>
              </a:solidFill>
              <a:latin typeface="Arial" panose="020B0604020202020204" pitchFamily="34" charset="0"/>
              <a:cs typeface="Arial" panose="020B0604020202020204" pitchFamily="34" charset="0"/>
            </a:rPr>
            <a:t>izmaksu</a:t>
          </a:r>
          <a:r>
            <a:rPr lang="lv-LV" sz="1600" dirty="0">
              <a:latin typeface="Arial" panose="020B0604020202020204" pitchFamily="34" charset="0"/>
              <a:cs typeface="Arial" panose="020B0604020202020204" pitchFamily="34" charset="0"/>
            </a:rPr>
            <a:t> griesti</a:t>
          </a:r>
        </a:p>
      </dgm:t>
    </dgm:pt>
    <dgm:pt modelId="{7AE65279-B579-400C-9BD8-B14B53B117EC}" type="parTrans" cxnId="{B9608D33-0812-4023-A151-77C6FE5D00FB}">
      <dgm:prSet/>
      <dgm:spPr/>
      <dgm:t>
        <a:bodyPr/>
        <a:lstStyle/>
        <a:p>
          <a:endParaRPr lang="lv-LV" sz="1600">
            <a:latin typeface="Arial" panose="020B0604020202020204" pitchFamily="34" charset="0"/>
            <a:cs typeface="Arial" panose="020B0604020202020204" pitchFamily="34" charset="0"/>
          </a:endParaRPr>
        </a:p>
      </dgm:t>
    </dgm:pt>
    <dgm:pt modelId="{5E7AD2E1-E0CD-4A6D-AA1D-D40E26FFA102}" type="sibTrans" cxnId="{B9608D33-0812-4023-A151-77C6FE5D00FB}">
      <dgm:prSet/>
      <dgm:spPr/>
      <dgm:t>
        <a:bodyPr/>
        <a:lstStyle/>
        <a:p>
          <a:endParaRPr lang="lv-LV" sz="1600">
            <a:latin typeface="Arial" panose="020B0604020202020204" pitchFamily="34" charset="0"/>
            <a:cs typeface="Arial" panose="020B0604020202020204" pitchFamily="34" charset="0"/>
          </a:endParaRPr>
        </a:p>
      </dgm:t>
    </dgm:pt>
    <dgm:pt modelId="{B1551331-9C32-4666-B7FD-4CD5448B82A4}">
      <dgm:prSet phldrT="[Text]" custT="1"/>
      <dgm:spPr/>
      <dgm:t>
        <a:bodyPr/>
        <a:lstStyle/>
        <a:p>
          <a:r>
            <a:rPr lang="lv-LV" sz="2000" b="1" dirty="0">
              <a:solidFill>
                <a:schemeClr val="tx1"/>
              </a:solidFill>
              <a:latin typeface="Arial" panose="020B0604020202020204" pitchFamily="34" charset="0"/>
              <a:cs typeface="Arial" panose="020B0604020202020204" pitchFamily="34" charset="0"/>
            </a:rPr>
            <a:t>Sākot ar 2013</a:t>
          </a:r>
        </a:p>
      </dgm:t>
    </dgm:pt>
    <dgm:pt modelId="{AD0EE016-A6E0-4758-8B6E-859A7C8BFAA2}" type="parTrans" cxnId="{2C4232C9-B939-4C8A-995E-20381C7C89D1}">
      <dgm:prSet/>
      <dgm:spPr/>
      <dgm:t>
        <a:bodyPr/>
        <a:lstStyle/>
        <a:p>
          <a:endParaRPr lang="lv-LV" sz="1600">
            <a:latin typeface="Arial" panose="020B0604020202020204" pitchFamily="34" charset="0"/>
            <a:cs typeface="Arial" panose="020B0604020202020204" pitchFamily="34" charset="0"/>
          </a:endParaRPr>
        </a:p>
      </dgm:t>
    </dgm:pt>
    <dgm:pt modelId="{8965893D-53F9-4A7C-9FBA-8242091ADFF1}" type="sibTrans" cxnId="{2C4232C9-B939-4C8A-995E-20381C7C89D1}">
      <dgm:prSet/>
      <dgm:spPr/>
      <dgm:t>
        <a:bodyPr/>
        <a:lstStyle/>
        <a:p>
          <a:endParaRPr lang="lv-LV" sz="1600">
            <a:latin typeface="Arial" panose="020B0604020202020204" pitchFamily="34" charset="0"/>
            <a:cs typeface="Arial" panose="020B0604020202020204" pitchFamily="34" charset="0"/>
          </a:endParaRPr>
        </a:p>
      </dgm:t>
    </dgm:pt>
    <dgm:pt modelId="{E55754D8-A89F-44E2-A583-4F143F09B895}">
      <dgm:prSet phldrT="[Text]" custT="1"/>
      <dgm:spPr/>
      <dgm:t>
        <a:bodyPr/>
        <a:lstStyle/>
        <a:p>
          <a:r>
            <a:rPr lang="lv-LV" sz="1600" dirty="0">
              <a:solidFill>
                <a:schemeClr val="tx1"/>
              </a:solidFill>
              <a:latin typeface="Arial" panose="020B0604020202020204" pitchFamily="34" charset="0"/>
              <a:cs typeface="Arial" panose="020B0604020202020204" pitchFamily="34" charset="0"/>
            </a:rPr>
            <a:t>Sociālās apdrošināšanas pabalstu iemaksu griestu atcelšana</a:t>
          </a:r>
        </a:p>
      </dgm:t>
    </dgm:pt>
    <dgm:pt modelId="{E6000175-BCBC-4AAA-A7B0-4C10F4F06130}" type="parTrans" cxnId="{5E7578B7-702F-4DE5-B3CD-830E465520A8}">
      <dgm:prSet/>
      <dgm:spPr/>
      <dgm:t>
        <a:bodyPr/>
        <a:lstStyle/>
        <a:p>
          <a:endParaRPr lang="lv-LV" sz="1600">
            <a:latin typeface="Arial" panose="020B0604020202020204" pitchFamily="34" charset="0"/>
            <a:cs typeface="Arial" panose="020B0604020202020204" pitchFamily="34" charset="0"/>
          </a:endParaRPr>
        </a:p>
      </dgm:t>
    </dgm:pt>
    <dgm:pt modelId="{3B312829-3C71-4FF9-9B89-05415F58B977}" type="sibTrans" cxnId="{5E7578B7-702F-4DE5-B3CD-830E465520A8}">
      <dgm:prSet/>
      <dgm:spPr/>
      <dgm:t>
        <a:bodyPr/>
        <a:lstStyle/>
        <a:p>
          <a:endParaRPr lang="lv-LV" sz="1600">
            <a:latin typeface="Arial" panose="020B0604020202020204" pitchFamily="34" charset="0"/>
            <a:cs typeface="Arial" panose="020B0604020202020204" pitchFamily="34" charset="0"/>
          </a:endParaRPr>
        </a:p>
      </dgm:t>
    </dgm:pt>
    <dgm:pt modelId="{9F2E8D52-168D-41D9-B06D-C5D91FF819A5}">
      <dgm:prSet phldrT="[Text]" custT="1"/>
      <dgm:spPr/>
      <dgm:t>
        <a:bodyPr/>
        <a:lstStyle/>
        <a:p>
          <a:r>
            <a:rPr lang="lv-LV" sz="1600" dirty="0">
              <a:solidFill>
                <a:schemeClr val="tx1"/>
              </a:solidFill>
              <a:latin typeface="Arial" panose="020B0604020202020204" pitchFamily="34" charset="0"/>
              <a:cs typeface="Arial" panose="020B0604020202020204" pitchFamily="34" charset="0"/>
            </a:rPr>
            <a:t>Vecāku pabalsta saņemšanas perioda izvēle līdz bērna 1 vai 1,5 g. vecumam un izmaksa arī strādājošiem</a:t>
          </a:r>
        </a:p>
      </dgm:t>
    </dgm:pt>
    <dgm:pt modelId="{4D85AB65-1852-451E-B7A5-BB9C25F5190E}" type="parTrans" cxnId="{65A2CAA3-6256-471B-B038-D939A6555FBC}">
      <dgm:prSet/>
      <dgm:spPr/>
      <dgm:t>
        <a:bodyPr/>
        <a:lstStyle/>
        <a:p>
          <a:endParaRPr lang="lv-LV" sz="1600">
            <a:latin typeface="Arial" panose="020B0604020202020204" pitchFamily="34" charset="0"/>
            <a:cs typeface="Arial" panose="020B0604020202020204" pitchFamily="34" charset="0"/>
          </a:endParaRPr>
        </a:p>
      </dgm:t>
    </dgm:pt>
    <dgm:pt modelId="{A1FE725C-CA92-401B-8B7F-E38F099692B9}" type="sibTrans" cxnId="{65A2CAA3-6256-471B-B038-D939A6555FBC}">
      <dgm:prSet/>
      <dgm:spPr/>
      <dgm:t>
        <a:bodyPr/>
        <a:lstStyle/>
        <a:p>
          <a:endParaRPr lang="lv-LV" sz="1600">
            <a:latin typeface="Arial" panose="020B0604020202020204" pitchFamily="34" charset="0"/>
            <a:cs typeface="Arial" panose="020B0604020202020204" pitchFamily="34" charset="0"/>
          </a:endParaRPr>
        </a:p>
      </dgm:t>
    </dgm:pt>
    <dgm:pt modelId="{1CF079C7-2B3E-4B81-A72A-1A9EE975D476}">
      <dgm:prSet phldrT="[Text]" custT="1"/>
      <dgm:spPr/>
      <dgm:t>
        <a:bodyPr/>
        <a:lstStyle/>
        <a:p>
          <a:r>
            <a:rPr lang="lv-LV" sz="1600" dirty="0">
              <a:solidFill>
                <a:schemeClr val="tx1"/>
              </a:solidFill>
              <a:latin typeface="Arial" panose="020B0604020202020204" pitchFamily="34" charset="0"/>
              <a:cs typeface="Arial" panose="020B0604020202020204" pitchFamily="34" charset="0"/>
            </a:rPr>
            <a:t>Ģimenes valsts pabalsta diferenciācija atkarībā no bērnu skaita</a:t>
          </a:r>
        </a:p>
      </dgm:t>
    </dgm:pt>
    <dgm:pt modelId="{0ACE25D2-EEBC-4817-8744-12F09D3AA322}" type="parTrans" cxnId="{DAD567B1-97CC-45DB-BA73-BE2CFCAACAD6}">
      <dgm:prSet/>
      <dgm:spPr/>
      <dgm:t>
        <a:bodyPr/>
        <a:lstStyle/>
        <a:p>
          <a:endParaRPr lang="lv-LV" sz="1600">
            <a:latin typeface="Arial" panose="020B0604020202020204" pitchFamily="34" charset="0"/>
            <a:cs typeface="Arial" panose="020B0604020202020204" pitchFamily="34" charset="0"/>
          </a:endParaRPr>
        </a:p>
      </dgm:t>
    </dgm:pt>
    <dgm:pt modelId="{601A6AAD-2503-4830-8A9B-CAE5738C67B4}" type="sibTrans" cxnId="{DAD567B1-97CC-45DB-BA73-BE2CFCAACAD6}">
      <dgm:prSet/>
      <dgm:spPr/>
      <dgm:t>
        <a:bodyPr/>
        <a:lstStyle/>
        <a:p>
          <a:endParaRPr lang="lv-LV" sz="1600">
            <a:latin typeface="Arial" panose="020B0604020202020204" pitchFamily="34" charset="0"/>
            <a:cs typeface="Arial" panose="020B0604020202020204" pitchFamily="34" charset="0"/>
          </a:endParaRPr>
        </a:p>
      </dgm:t>
    </dgm:pt>
    <dgm:pt modelId="{61F518AB-F7FF-4D02-9890-E827C71FD63B}">
      <dgm:prSet phldrT="[Text]" custT="1"/>
      <dgm:spPr/>
      <dgm:t>
        <a:bodyPr/>
        <a:lstStyle/>
        <a:p>
          <a:r>
            <a:rPr lang="lv-LV" sz="1600" dirty="0">
              <a:latin typeface="Arial" panose="020B0604020202020204" pitchFamily="34" charset="0"/>
              <a:cs typeface="Arial" panose="020B0604020202020204" pitchFamily="34" charset="0"/>
            </a:rPr>
            <a:t>Maternitātes/paternitātes pabalstu samazināšana no 100% uz 80% </a:t>
          </a:r>
          <a:r>
            <a:rPr lang="lv-LV" sz="1600" dirty="0">
              <a:solidFill>
                <a:schemeClr val="tx1"/>
              </a:solidFill>
              <a:latin typeface="Arial" panose="020B0604020202020204" pitchFamily="34" charset="0"/>
              <a:cs typeface="Arial" panose="020B0604020202020204" pitchFamily="34" charset="0"/>
            </a:rPr>
            <a:t>atvietojumu</a:t>
          </a:r>
        </a:p>
      </dgm:t>
    </dgm:pt>
    <dgm:pt modelId="{4D4A6B52-9F8A-448B-866D-41CF77B51B48}" type="parTrans" cxnId="{749DEA51-A8CF-43E8-9474-69F4ADBC9AEA}">
      <dgm:prSet/>
      <dgm:spPr/>
      <dgm:t>
        <a:bodyPr/>
        <a:lstStyle/>
        <a:p>
          <a:endParaRPr lang="lv-LV">
            <a:latin typeface="Arial" panose="020B0604020202020204" pitchFamily="34" charset="0"/>
            <a:cs typeface="Arial" panose="020B0604020202020204" pitchFamily="34" charset="0"/>
          </a:endParaRPr>
        </a:p>
      </dgm:t>
    </dgm:pt>
    <dgm:pt modelId="{3AD7F7BC-8AD0-49D5-957E-18B2235FDC21}" type="sibTrans" cxnId="{749DEA51-A8CF-43E8-9474-69F4ADBC9AEA}">
      <dgm:prSet/>
      <dgm:spPr/>
      <dgm:t>
        <a:bodyPr/>
        <a:lstStyle/>
        <a:p>
          <a:endParaRPr lang="lv-LV">
            <a:latin typeface="Arial" panose="020B0604020202020204" pitchFamily="34" charset="0"/>
            <a:cs typeface="Arial" panose="020B0604020202020204" pitchFamily="34" charset="0"/>
          </a:endParaRPr>
        </a:p>
      </dgm:t>
    </dgm:pt>
    <dgm:pt modelId="{7D1650B8-8C92-40AB-B4F3-DC38920A5521}">
      <dgm:prSet phldrT="[Text]" custT="1"/>
      <dgm:spPr/>
      <dgm:t>
        <a:bodyPr/>
        <a:lstStyle/>
        <a:p>
          <a:r>
            <a:rPr lang="lv-LV" sz="1600" dirty="0">
              <a:latin typeface="Arial" panose="020B0604020202020204" pitchFamily="34" charset="0"/>
              <a:cs typeface="Arial" panose="020B0604020202020204" pitchFamily="34" charset="0"/>
            </a:rPr>
            <a:t>Piemaksu pie bērna piedzimšanas pabalsta atkarībā no bērna kārtas skaitļa atcelšana</a:t>
          </a:r>
        </a:p>
      </dgm:t>
    </dgm:pt>
    <dgm:pt modelId="{DBCDFCA1-318B-4AA2-9887-B4693BEC0563}" type="parTrans" cxnId="{E9507B05-943A-4AC1-B39B-69BDCA877F2E}">
      <dgm:prSet/>
      <dgm:spPr/>
      <dgm:t>
        <a:bodyPr/>
        <a:lstStyle/>
        <a:p>
          <a:endParaRPr lang="lv-LV">
            <a:latin typeface="Arial" panose="020B0604020202020204" pitchFamily="34" charset="0"/>
            <a:cs typeface="Arial" panose="020B0604020202020204" pitchFamily="34" charset="0"/>
          </a:endParaRPr>
        </a:p>
      </dgm:t>
    </dgm:pt>
    <dgm:pt modelId="{513FB893-3AB6-4091-8849-D8FE6349E3B2}" type="sibTrans" cxnId="{E9507B05-943A-4AC1-B39B-69BDCA877F2E}">
      <dgm:prSet/>
      <dgm:spPr/>
      <dgm:t>
        <a:bodyPr/>
        <a:lstStyle/>
        <a:p>
          <a:endParaRPr lang="lv-LV">
            <a:latin typeface="Arial" panose="020B0604020202020204" pitchFamily="34" charset="0"/>
            <a:cs typeface="Arial" panose="020B0604020202020204" pitchFamily="34" charset="0"/>
          </a:endParaRPr>
        </a:p>
      </dgm:t>
    </dgm:pt>
    <dgm:pt modelId="{4C71029B-762D-4CCE-B0A8-F57489599445}">
      <dgm:prSet phldrT="[Text]" custT="1"/>
      <dgm:spPr/>
      <dgm:t>
        <a:bodyPr/>
        <a:lstStyle/>
        <a:p>
          <a:r>
            <a:rPr lang="lv-LV" sz="1600" dirty="0">
              <a:latin typeface="Arial" panose="020B0604020202020204" pitchFamily="34" charset="0"/>
              <a:cs typeface="Arial" panose="020B0604020202020204" pitchFamily="34" charset="0"/>
            </a:rPr>
            <a:t>Koeficienti pie ģimenes valsts pabalsta atkarībā no bērna kārtas skaitļa</a:t>
          </a:r>
        </a:p>
      </dgm:t>
    </dgm:pt>
    <dgm:pt modelId="{E24A2610-B975-4909-AF21-CC7D4D44AB01}" type="parTrans" cxnId="{AC3B03A9-4639-495A-8926-09B3A29B26BF}">
      <dgm:prSet/>
      <dgm:spPr/>
      <dgm:t>
        <a:bodyPr/>
        <a:lstStyle/>
        <a:p>
          <a:endParaRPr lang="lv-LV">
            <a:latin typeface="Arial" panose="020B0604020202020204" pitchFamily="34" charset="0"/>
            <a:cs typeface="Arial" panose="020B0604020202020204" pitchFamily="34" charset="0"/>
          </a:endParaRPr>
        </a:p>
      </dgm:t>
    </dgm:pt>
    <dgm:pt modelId="{55BBC1E9-1A0C-4EDA-8437-50A2C019F707}" type="sibTrans" cxnId="{AC3B03A9-4639-495A-8926-09B3A29B26BF}">
      <dgm:prSet/>
      <dgm:spPr/>
      <dgm:t>
        <a:bodyPr/>
        <a:lstStyle/>
        <a:p>
          <a:endParaRPr lang="lv-LV">
            <a:latin typeface="Arial" panose="020B0604020202020204" pitchFamily="34" charset="0"/>
            <a:cs typeface="Arial" panose="020B0604020202020204" pitchFamily="34" charset="0"/>
          </a:endParaRPr>
        </a:p>
      </dgm:t>
    </dgm:pt>
    <dgm:pt modelId="{4C20C2DB-9BDF-443B-99F2-7531DEAB48B2}">
      <dgm:prSet phldrT="[Text]" custT="1"/>
      <dgm:spPr/>
      <dgm:t>
        <a:bodyPr/>
        <a:lstStyle/>
        <a:p>
          <a:r>
            <a:rPr lang="lv-LV" sz="1600" dirty="0">
              <a:latin typeface="Arial" panose="020B0604020202020204" pitchFamily="34" charset="0"/>
              <a:cs typeface="Arial" panose="020B0604020202020204" pitchFamily="34" charset="0"/>
            </a:rPr>
            <a:t>Ģimenes valsts pabalsta neizmaksāšana bērna pirmajā dzīvības gadā</a:t>
          </a:r>
        </a:p>
      </dgm:t>
    </dgm:pt>
    <dgm:pt modelId="{B9F8E36B-72E2-4938-92EB-43377BD217D6}" type="parTrans" cxnId="{FA1CAE07-321D-4207-A7E1-724B968F0CA4}">
      <dgm:prSet/>
      <dgm:spPr/>
      <dgm:t>
        <a:bodyPr/>
        <a:lstStyle/>
        <a:p>
          <a:endParaRPr lang="lv-LV">
            <a:latin typeface="Arial" panose="020B0604020202020204" pitchFamily="34" charset="0"/>
            <a:cs typeface="Arial" panose="020B0604020202020204" pitchFamily="34" charset="0"/>
          </a:endParaRPr>
        </a:p>
      </dgm:t>
    </dgm:pt>
    <dgm:pt modelId="{A190E46C-E672-47F0-A190-F860F497123B}" type="sibTrans" cxnId="{FA1CAE07-321D-4207-A7E1-724B968F0CA4}">
      <dgm:prSet/>
      <dgm:spPr/>
      <dgm:t>
        <a:bodyPr/>
        <a:lstStyle/>
        <a:p>
          <a:endParaRPr lang="lv-LV">
            <a:latin typeface="Arial" panose="020B0604020202020204" pitchFamily="34" charset="0"/>
            <a:cs typeface="Arial" panose="020B0604020202020204" pitchFamily="34" charset="0"/>
          </a:endParaRPr>
        </a:p>
      </dgm:t>
    </dgm:pt>
    <dgm:pt modelId="{C91CC3DC-307F-4546-B7A9-74D924322965}">
      <dgm:prSet phldrT="[Text]" custT="1"/>
      <dgm:spPr/>
      <dgm:t>
        <a:bodyPr/>
        <a:lstStyle/>
        <a:p>
          <a:r>
            <a:rPr lang="lv-LV" sz="1600" dirty="0">
              <a:latin typeface="Arial" panose="020B0604020202020204" pitchFamily="34" charset="0"/>
              <a:cs typeface="Arial" panose="020B0604020202020204" pitchFamily="34" charset="0"/>
            </a:rPr>
            <a:t>Vecāku pabalsta izmaksa tikai nestrādājošiem</a:t>
          </a:r>
        </a:p>
      </dgm:t>
    </dgm:pt>
    <dgm:pt modelId="{579A22FE-CE95-4CBB-8453-09EDA2C5E7EB}" type="parTrans" cxnId="{80B1CCCE-6B5E-4710-ABE7-DB80A3779A97}">
      <dgm:prSet/>
      <dgm:spPr/>
      <dgm:t>
        <a:bodyPr/>
        <a:lstStyle/>
        <a:p>
          <a:endParaRPr lang="lv-LV">
            <a:latin typeface="Arial" panose="020B0604020202020204" pitchFamily="34" charset="0"/>
            <a:cs typeface="Arial" panose="020B0604020202020204" pitchFamily="34" charset="0"/>
          </a:endParaRPr>
        </a:p>
      </dgm:t>
    </dgm:pt>
    <dgm:pt modelId="{242D4C92-5948-49AD-828B-6D22F580EBB2}" type="sibTrans" cxnId="{80B1CCCE-6B5E-4710-ABE7-DB80A3779A97}">
      <dgm:prSet/>
      <dgm:spPr/>
      <dgm:t>
        <a:bodyPr/>
        <a:lstStyle/>
        <a:p>
          <a:endParaRPr lang="lv-LV">
            <a:latin typeface="Arial" panose="020B0604020202020204" pitchFamily="34" charset="0"/>
            <a:cs typeface="Arial" panose="020B0604020202020204" pitchFamily="34" charset="0"/>
          </a:endParaRPr>
        </a:p>
      </dgm:t>
    </dgm:pt>
    <dgm:pt modelId="{B0A806F3-3878-489F-AA17-0C1C494E49AF}">
      <dgm:prSet phldrT="[Text]" custT="1"/>
      <dgm:spPr/>
      <dgm:t>
        <a:bodyPr/>
        <a:lstStyle/>
        <a:p>
          <a:r>
            <a:rPr lang="lv-LV" sz="1600" dirty="0">
              <a:solidFill>
                <a:schemeClr val="tx1"/>
              </a:solidFill>
              <a:latin typeface="Arial" panose="020B0604020202020204" pitchFamily="34" charset="0"/>
              <a:cs typeface="Arial" panose="020B0604020202020204" pitchFamily="34" charset="0"/>
            </a:rPr>
            <a:t>Dažādu citu atbalsta veidu attīstība</a:t>
          </a:r>
        </a:p>
      </dgm:t>
    </dgm:pt>
    <dgm:pt modelId="{F6E868DE-3415-4CE5-9EE4-A8E6BAC22901}" type="parTrans" cxnId="{617C0A86-8D4C-4855-8CF1-1C93C217D30F}">
      <dgm:prSet/>
      <dgm:spPr/>
      <dgm:t>
        <a:bodyPr/>
        <a:lstStyle/>
        <a:p>
          <a:endParaRPr lang="lv-LV">
            <a:latin typeface="Arial" panose="020B0604020202020204" pitchFamily="34" charset="0"/>
            <a:cs typeface="Arial" panose="020B0604020202020204" pitchFamily="34" charset="0"/>
          </a:endParaRPr>
        </a:p>
      </dgm:t>
    </dgm:pt>
    <dgm:pt modelId="{8B211DC0-E9BD-40B7-A93E-4E24791CB019}" type="sibTrans" cxnId="{617C0A86-8D4C-4855-8CF1-1C93C217D30F}">
      <dgm:prSet/>
      <dgm:spPr/>
      <dgm:t>
        <a:bodyPr/>
        <a:lstStyle/>
        <a:p>
          <a:endParaRPr lang="lv-LV">
            <a:latin typeface="Arial" panose="020B0604020202020204" pitchFamily="34" charset="0"/>
            <a:cs typeface="Arial" panose="020B0604020202020204" pitchFamily="34" charset="0"/>
          </a:endParaRPr>
        </a:p>
      </dgm:t>
    </dgm:pt>
    <dgm:pt modelId="{405C36BE-8ABD-40EF-BCD5-6A5BB4EB3C77}">
      <dgm:prSet phldrT="[Text]" custT="1"/>
      <dgm:spPr/>
      <dgm:t>
        <a:bodyPr/>
        <a:lstStyle/>
        <a:p>
          <a:r>
            <a:rPr lang="lv-LV" sz="2000" b="1" dirty="0">
              <a:latin typeface="Arial" panose="020B0604020202020204" pitchFamily="34" charset="0"/>
              <a:cs typeface="Arial" panose="020B0604020202020204" pitchFamily="34" charset="0"/>
            </a:rPr>
            <a:t>Līdz 2008</a:t>
          </a:r>
        </a:p>
      </dgm:t>
    </dgm:pt>
    <dgm:pt modelId="{62D56D36-18BC-4AB2-BA25-D0B67F7345CE}" type="sibTrans" cxnId="{979BCE79-DA6C-4B0F-ABC2-C940552A27F1}">
      <dgm:prSet/>
      <dgm:spPr/>
      <dgm:t>
        <a:bodyPr/>
        <a:lstStyle/>
        <a:p>
          <a:endParaRPr lang="lv-LV" sz="1600">
            <a:latin typeface="Arial" panose="020B0604020202020204" pitchFamily="34" charset="0"/>
            <a:cs typeface="Arial" panose="020B0604020202020204" pitchFamily="34" charset="0"/>
          </a:endParaRPr>
        </a:p>
      </dgm:t>
    </dgm:pt>
    <dgm:pt modelId="{617D2F24-9CD2-4CAE-B249-34C3043E4F03}" type="parTrans" cxnId="{979BCE79-DA6C-4B0F-ABC2-C940552A27F1}">
      <dgm:prSet/>
      <dgm:spPr/>
      <dgm:t>
        <a:bodyPr/>
        <a:lstStyle/>
        <a:p>
          <a:endParaRPr lang="lv-LV" sz="1600">
            <a:latin typeface="Arial" panose="020B0604020202020204" pitchFamily="34" charset="0"/>
            <a:cs typeface="Arial" panose="020B0604020202020204" pitchFamily="34" charset="0"/>
          </a:endParaRPr>
        </a:p>
      </dgm:t>
    </dgm:pt>
    <dgm:pt modelId="{288F5678-A5E0-46A4-8A2F-91E95BEBA869}">
      <dgm:prSet phldrT="[Text]" custT="1"/>
      <dgm:spPr/>
      <dgm:t>
        <a:bodyPr/>
        <a:lstStyle/>
        <a:p>
          <a:r>
            <a:rPr lang="lv-LV" sz="1600" dirty="0">
              <a:solidFill>
                <a:schemeClr val="tx1"/>
              </a:solidFill>
              <a:latin typeface="Arial" panose="020B0604020202020204" pitchFamily="34" charset="0"/>
              <a:cs typeface="Arial" panose="020B0604020202020204" pitchFamily="34" charset="0"/>
            </a:rPr>
            <a:t>Bērna kopšanas pabalsta palielināšana līdz bērna 1,5 g.  vecumam </a:t>
          </a:r>
        </a:p>
      </dgm:t>
    </dgm:pt>
    <dgm:pt modelId="{DEBFA084-1842-470B-B48D-BFE9C01B14D0}" type="parTrans" cxnId="{C227547E-5C3C-4C99-9870-3CD6D95E93B8}">
      <dgm:prSet/>
      <dgm:spPr/>
      <dgm:t>
        <a:bodyPr/>
        <a:lstStyle/>
        <a:p>
          <a:endParaRPr lang="lv-LV">
            <a:latin typeface="Arial" panose="020B0604020202020204" pitchFamily="34" charset="0"/>
            <a:cs typeface="Arial" panose="020B0604020202020204" pitchFamily="34" charset="0"/>
          </a:endParaRPr>
        </a:p>
      </dgm:t>
    </dgm:pt>
    <dgm:pt modelId="{DA42BA32-37CD-4C3D-9667-598082970D79}" type="sibTrans" cxnId="{C227547E-5C3C-4C99-9870-3CD6D95E93B8}">
      <dgm:prSet/>
      <dgm:spPr/>
      <dgm:t>
        <a:bodyPr/>
        <a:lstStyle/>
        <a:p>
          <a:endParaRPr lang="lv-LV">
            <a:latin typeface="Arial" panose="020B0604020202020204" pitchFamily="34" charset="0"/>
            <a:cs typeface="Arial" panose="020B0604020202020204" pitchFamily="34" charset="0"/>
          </a:endParaRPr>
        </a:p>
      </dgm:t>
    </dgm:pt>
    <dgm:pt modelId="{AA538E23-B345-4073-B336-C3B839C6759E}" type="pres">
      <dgm:prSet presAssocID="{25925D88-3B69-4DBF-B26D-94DBB664419B}" presName="Name0" presStyleCnt="0">
        <dgm:presLayoutVars>
          <dgm:dir/>
          <dgm:animLvl val="lvl"/>
          <dgm:resizeHandles val="exact"/>
        </dgm:presLayoutVars>
      </dgm:prSet>
      <dgm:spPr/>
    </dgm:pt>
    <dgm:pt modelId="{3C761756-B53A-4DFC-9810-13D779BED507}" type="pres">
      <dgm:prSet presAssocID="{405C36BE-8ABD-40EF-BCD5-6A5BB4EB3C77}" presName="composite" presStyleCnt="0"/>
      <dgm:spPr/>
    </dgm:pt>
    <dgm:pt modelId="{66510017-C349-4AB8-B860-94A71AAE3C46}" type="pres">
      <dgm:prSet presAssocID="{405C36BE-8ABD-40EF-BCD5-6A5BB4EB3C77}" presName="parTx" presStyleLbl="alignNode1" presStyleIdx="0" presStyleCnt="3">
        <dgm:presLayoutVars>
          <dgm:chMax val="0"/>
          <dgm:chPref val="0"/>
          <dgm:bulletEnabled val="1"/>
        </dgm:presLayoutVars>
      </dgm:prSet>
      <dgm:spPr/>
    </dgm:pt>
    <dgm:pt modelId="{08E92A0D-E6EE-45A0-8AE5-15F39DDEE782}" type="pres">
      <dgm:prSet presAssocID="{405C36BE-8ABD-40EF-BCD5-6A5BB4EB3C77}" presName="desTx" presStyleLbl="alignAccFollowNode1" presStyleIdx="0" presStyleCnt="3">
        <dgm:presLayoutVars>
          <dgm:bulletEnabled val="1"/>
        </dgm:presLayoutVars>
      </dgm:prSet>
      <dgm:spPr/>
    </dgm:pt>
    <dgm:pt modelId="{CB67654E-C314-4DBA-A700-2B8609ACEFB3}" type="pres">
      <dgm:prSet presAssocID="{62D56D36-18BC-4AB2-BA25-D0B67F7345CE}" presName="space" presStyleCnt="0"/>
      <dgm:spPr/>
    </dgm:pt>
    <dgm:pt modelId="{77587391-549A-4990-94B0-C797A9850D9C}" type="pres">
      <dgm:prSet presAssocID="{68742D5E-9AEC-461C-8E92-3CE6EC4E8820}" presName="composite" presStyleCnt="0"/>
      <dgm:spPr/>
    </dgm:pt>
    <dgm:pt modelId="{1358DF2F-2619-4C65-B583-9ABD834F0A98}" type="pres">
      <dgm:prSet presAssocID="{68742D5E-9AEC-461C-8E92-3CE6EC4E8820}" presName="parTx" presStyleLbl="alignNode1" presStyleIdx="1" presStyleCnt="3">
        <dgm:presLayoutVars>
          <dgm:chMax val="0"/>
          <dgm:chPref val="0"/>
          <dgm:bulletEnabled val="1"/>
        </dgm:presLayoutVars>
      </dgm:prSet>
      <dgm:spPr/>
    </dgm:pt>
    <dgm:pt modelId="{8CFAB653-C5E1-4876-9560-68EB16642E46}" type="pres">
      <dgm:prSet presAssocID="{68742D5E-9AEC-461C-8E92-3CE6EC4E8820}" presName="desTx" presStyleLbl="alignAccFollowNode1" presStyleIdx="1" presStyleCnt="3">
        <dgm:presLayoutVars>
          <dgm:bulletEnabled val="1"/>
        </dgm:presLayoutVars>
      </dgm:prSet>
      <dgm:spPr/>
    </dgm:pt>
    <dgm:pt modelId="{BB4C32BB-E0D2-46CC-A450-434B18E27BF2}" type="pres">
      <dgm:prSet presAssocID="{EF376738-4279-4D44-95BB-170471D0B927}" presName="space" presStyleCnt="0"/>
      <dgm:spPr/>
    </dgm:pt>
    <dgm:pt modelId="{94EA428F-5BA5-4922-8470-F8ECE7A6C2FB}" type="pres">
      <dgm:prSet presAssocID="{B1551331-9C32-4666-B7FD-4CD5448B82A4}" presName="composite" presStyleCnt="0"/>
      <dgm:spPr/>
    </dgm:pt>
    <dgm:pt modelId="{F4DCC7E8-C60D-4EA1-9AA1-EE5881CE7D45}" type="pres">
      <dgm:prSet presAssocID="{B1551331-9C32-4666-B7FD-4CD5448B82A4}" presName="parTx" presStyleLbl="alignNode1" presStyleIdx="2" presStyleCnt="3">
        <dgm:presLayoutVars>
          <dgm:chMax val="0"/>
          <dgm:chPref val="0"/>
          <dgm:bulletEnabled val="1"/>
        </dgm:presLayoutVars>
      </dgm:prSet>
      <dgm:spPr/>
    </dgm:pt>
    <dgm:pt modelId="{4739AA40-F4EC-4B12-BF3C-03854C3F180E}" type="pres">
      <dgm:prSet presAssocID="{B1551331-9C32-4666-B7FD-4CD5448B82A4}" presName="desTx" presStyleLbl="alignAccFollowNode1" presStyleIdx="2" presStyleCnt="3">
        <dgm:presLayoutVars>
          <dgm:bulletEnabled val="1"/>
        </dgm:presLayoutVars>
      </dgm:prSet>
      <dgm:spPr/>
    </dgm:pt>
  </dgm:ptLst>
  <dgm:cxnLst>
    <dgm:cxn modelId="{B9485F00-6DE3-43B3-BFFD-8C77932A0AD1}" srcId="{25925D88-3B69-4DBF-B26D-94DBB664419B}" destId="{68742D5E-9AEC-461C-8E92-3CE6EC4E8820}" srcOrd="1" destOrd="0" parTransId="{AE86EBF8-C820-437C-B516-7C54F37E1315}" sibTransId="{EF376738-4279-4D44-95BB-170471D0B927}"/>
    <dgm:cxn modelId="{89BA4F01-0F83-4719-8D3F-02C330A55CC3}" srcId="{405C36BE-8ABD-40EF-BCD5-6A5BB4EB3C77}" destId="{F0AB3DB3-4508-4044-867E-78081B114AF9}" srcOrd="1" destOrd="0" parTransId="{BB19C881-E2BB-43EB-A882-05EAA5A8F2B9}" sibTransId="{8C8F9571-6C71-43BB-B13C-32BF4042D182}"/>
    <dgm:cxn modelId="{65EBFE01-7DDC-451C-A6AD-13C7B252EA0C}" type="presOf" srcId="{61F518AB-F7FF-4D02-9890-E827C71FD63B}" destId="{8CFAB653-C5E1-4876-9560-68EB16642E46}" srcOrd="0" destOrd="2" presId="urn:microsoft.com/office/officeart/2005/8/layout/hList1"/>
    <dgm:cxn modelId="{E9507B05-943A-4AC1-B39B-69BDCA877F2E}" srcId="{68742D5E-9AEC-461C-8E92-3CE6EC4E8820}" destId="{7D1650B8-8C92-40AB-B4F3-DC38920A5521}" srcOrd="3" destOrd="0" parTransId="{DBCDFCA1-318B-4AA2-9887-B4693BEC0563}" sibTransId="{513FB893-3AB6-4091-8849-D8FE6349E3B2}"/>
    <dgm:cxn modelId="{FA1CAE07-321D-4207-A7E1-724B968F0CA4}" srcId="{68742D5E-9AEC-461C-8E92-3CE6EC4E8820}" destId="{4C20C2DB-9BDF-443B-99F2-7531DEAB48B2}" srcOrd="4" destOrd="0" parTransId="{B9F8E36B-72E2-4938-92EB-43377BD217D6}" sibTransId="{A190E46C-E672-47F0-A190-F860F497123B}"/>
    <dgm:cxn modelId="{AE278908-285C-4306-9380-7147EE007EAB}" type="presOf" srcId="{B0A806F3-3878-489F-AA17-0C1C494E49AF}" destId="{4739AA40-F4EC-4B12-BF3C-03854C3F180E}" srcOrd="0" destOrd="4" presId="urn:microsoft.com/office/officeart/2005/8/layout/hList1"/>
    <dgm:cxn modelId="{93012909-3FFE-42F7-94DD-74D2373BFD7D}" type="presOf" srcId="{B1551331-9C32-4666-B7FD-4CD5448B82A4}" destId="{F4DCC7E8-C60D-4EA1-9AA1-EE5881CE7D45}" srcOrd="0" destOrd="0" presId="urn:microsoft.com/office/officeart/2005/8/layout/hList1"/>
    <dgm:cxn modelId="{2C43031F-9525-4D2E-8ECF-386DF35BBC64}" type="presOf" srcId="{1CF079C7-2B3E-4B81-A72A-1A9EE975D476}" destId="{4739AA40-F4EC-4B12-BF3C-03854C3F180E}" srcOrd="0" destOrd="3" presId="urn:microsoft.com/office/officeart/2005/8/layout/hList1"/>
    <dgm:cxn modelId="{EE9A1E2A-57F9-4E25-9FDF-A09A9C5E4C12}" type="presOf" srcId="{F0AB3DB3-4508-4044-867E-78081B114AF9}" destId="{08E92A0D-E6EE-45A0-8AE5-15F39DDEE782}" srcOrd="0" destOrd="1" presId="urn:microsoft.com/office/officeart/2005/8/layout/hList1"/>
    <dgm:cxn modelId="{1FB6EF2C-70FC-4BEB-BFCE-E9BB09381137}" type="presOf" srcId="{AA24DCE2-27F3-4A84-A348-62BA4AE7461C}" destId="{08E92A0D-E6EE-45A0-8AE5-15F39DDEE782}" srcOrd="0" destOrd="0" presId="urn:microsoft.com/office/officeart/2005/8/layout/hList1"/>
    <dgm:cxn modelId="{A6A2BB31-6BFC-4F9C-8CC7-69F2254B415C}" type="presOf" srcId="{4C20C2DB-9BDF-443B-99F2-7531DEAB48B2}" destId="{8CFAB653-C5E1-4876-9560-68EB16642E46}" srcOrd="0" destOrd="4" presId="urn:microsoft.com/office/officeart/2005/8/layout/hList1"/>
    <dgm:cxn modelId="{B9608D33-0812-4023-A151-77C6FE5D00FB}" srcId="{68742D5E-9AEC-461C-8E92-3CE6EC4E8820}" destId="{EF65B399-5792-495A-88F8-D7E5761D1E50}" srcOrd="1" destOrd="0" parTransId="{7AE65279-B579-400C-9BD8-B14B53B117EC}" sibTransId="{5E7AD2E1-E0CD-4A6D-AA1D-D40E26FFA102}"/>
    <dgm:cxn modelId="{5DDBE144-393D-49B1-B616-44ACDDE00667}" srcId="{405C36BE-8ABD-40EF-BCD5-6A5BB4EB3C77}" destId="{AA24DCE2-27F3-4A84-A348-62BA4AE7461C}" srcOrd="0" destOrd="0" parTransId="{FD645C42-94D6-4AA7-8DBD-DA2932906183}" sibTransId="{07A16D14-FD83-4DA5-A95D-648034F35083}"/>
    <dgm:cxn modelId="{9BED4966-7DD7-4397-A579-BB26B054E1D9}" type="presOf" srcId="{9F2E8D52-168D-41D9-B06D-C5D91FF819A5}" destId="{4739AA40-F4EC-4B12-BF3C-03854C3F180E}" srcOrd="0" destOrd="2" presId="urn:microsoft.com/office/officeart/2005/8/layout/hList1"/>
    <dgm:cxn modelId="{3766BB6F-C883-4A35-8B50-4A038E685666}" type="presOf" srcId="{EF65B399-5792-495A-88F8-D7E5761D1E50}" destId="{8CFAB653-C5E1-4876-9560-68EB16642E46}" srcOrd="0" destOrd="1" presId="urn:microsoft.com/office/officeart/2005/8/layout/hList1"/>
    <dgm:cxn modelId="{E665D14F-C0A5-473C-9006-7BAED904CBE6}" type="presOf" srcId="{288F5678-A5E0-46A4-8A2F-91E95BEBA869}" destId="{4739AA40-F4EC-4B12-BF3C-03854C3F180E}" srcOrd="0" destOrd="1" presId="urn:microsoft.com/office/officeart/2005/8/layout/hList1"/>
    <dgm:cxn modelId="{E08A6950-9914-4BAD-A16D-CB973D0A1702}" srcId="{68742D5E-9AEC-461C-8E92-3CE6EC4E8820}" destId="{363072D4-0F23-4971-A8E4-C586CC5FE9B4}" srcOrd="0" destOrd="0" parTransId="{76C8F9AE-63CE-49C8-81E0-144D3904DCE9}" sibTransId="{E26D4D52-16B2-4CED-AA75-9F08996CE5AE}"/>
    <dgm:cxn modelId="{749DEA51-A8CF-43E8-9474-69F4ADBC9AEA}" srcId="{68742D5E-9AEC-461C-8E92-3CE6EC4E8820}" destId="{61F518AB-F7FF-4D02-9890-E827C71FD63B}" srcOrd="2" destOrd="0" parTransId="{4D4A6B52-9F8A-448B-866D-41CF77B51B48}" sibTransId="{3AD7F7BC-8AD0-49D5-957E-18B2235FDC21}"/>
    <dgm:cxn modelId="{108D1D52-306B-47B8-9BA7-F395F83AD5FB}" type="presOf" srcId="{68742D5E-9AEC-461C-8E92-3CE6EC4E8820}" destId="{1358DF2F-2619-4C65-B583-9ABD834F0A98}" srcOrd="0" destOrd="0" presId="urn:microsoft.com/office/officeart/2005/8/layout/hList1"/>
    <dgm:cxn modelId="{1FAACE52-4E5A-4DD3-B086-E7F1568D62FA}" type="presOf" srcId="{405C36BE-8ABD-40EF-BCD5-6A5BB4EB3C77}" destId="{66510017-C349-4AB8-B860-94A71AAE3C46}" srcOrd="0" destOrd="0" presId="urn:microsoft.com/office/officeart/2005/8/layout/hList1"/>
    <dgm:cxn modelId="{75D24974-9635-49A2-825B-9DF846878616}" type="presOf" srcId="{4C71029B-762D-4CCE-B0A8-F57489599445}" destId="{08E92A0D-E6EE-45A0-8AE5-15F39DDEE782}" srcOrd="0" destOrd="2" presId="urn:microsoft.com/office/officeart/2005/8/layout/hList1"/>
    <dgm:cxn modelId="{D8407B55-9E4B-4696-822C-0718B092E5E5}" type="presOf" srcId="{363072D4-0F23-4971-A8E4-C586CC5FE9B4}" destId="{8CFAB653-C5E1-4876-9560-68EB16642E46}" srcOrd="0" destOrd="0" presId="urn:microsoft.com/office/officeart/2005/8/layout/hList1"/>
    <dgm:cxn modelId="{37C91B59-B282-453B-8279-F2B328C3E6E2}" type="presOf" srcId="{7D1650B8-8C92-40AB-B4F3-DC38920A5521}" destId="{8CFAB653-C5E1-4876-9560-68EB16642E46}" srcOrd="0" destOrd="3" presId="urn:microsoft.com/office/officeart/2005/8/layout/hList1"/>
    <dgm:cxn modelId="{979BCE79-DA6C-4B0F-ABC2-C940552A27F1}" srcId="{25925D88-3B69-4DBF-B26D-94DBB664419B}" destId="{405C36BE-8ABD-40EF-BCD5-6A5BB4EB3C77}" srcOrd="0" destOrd="0" parTransId="{617D2F24-9CD2-4CAE-B249-34C3043E4F03}" sibTransId="{62D56D36-18BC-4AB2-BA25-D0B67F7345CE}"/>
    <dgm:cxn modelId="{C227547E-5C3C-4C99-9870-3CD6D95E93B8}" srcId="{B1551331-9C32-4666-B7FD-4CD5448B82A4}" destId="{288F5678-A5E0-46A4-8A2F-91E95BEBA869}" srcOrd="1" destOrd="0" parTransId="{DEBFA084-1842-470B-B48D-BFE9C01B14D0}" sibTransId="{DA42BA32-37CD-4C3D-9667-598082970D79}"/>
    <dgm:cxn modelId="{617C0A86-8D4C-4855-8CF1-1C93C217D30F}" srcId="{B1551331-9C32-4666-B7FD-4CD5448B82A4}" destId="{B0A806F3-3878-489F-AA17-0C1C494E49AF}" srcOrd="4" destOrd="0" parTransId="{F6E868DE-3415-4CE5-9EE4-A8E6BAC22901}" sibTransId="{8B211DC0-E9BD-40B7-A93E-4E24791CB019}"/>
    <dgm:cxn modelId="{65A2CAA3-6256-471B-B038-D939A6555FBC}" srcId="{B1551331-9C32-4666-B7FD-4CD5448B82A4}" destId="{9F2E8D52-168D-41D9-B06D-C5D91FF819A5}" srcOrd="2" destOrd="0" parTransId="{4D85AB65-1852-451E-B7A5-BB9C25F5190E}" sibTransId="{A1FE725C-CA92-401B-8B7F-E38F099692B9}"/>
    <dgm:cxn modelId="{AC3B03A9-4639-495A-8926-09B3A29B26BF}" srcId="{405C36BE-8ABD-40EF-BCD5-6A5BB4EB3C77}" destId="{4C71029B-762D-4CCE-B0A8-F57489599445}" srcOrd="2" destOrd="0" parTransId="{E24A2610-B975-4909-AF21-CC7D4D44AB01}" sibTransId="{55BBC1E9-1A0C-4EDA-8437-50A2C019F707}"/>
    <dgm:cxn modelId="{DAD567B1-97CC-45DB-BA73-BE2CFCAACAD6}" srcId="{B1551331-9C32-4666-B7FD-4CD5448B82A4}" destId="{1CF079C7-2B3E-4B81-A72A-1A9EE975D476}" srcOrd="3" destOrd="0" parTransId="{0ACE25D2-EEBC-4817-8744-12F09D3AA322}" sibTransId="{601A6AAD-2503-4830-8A9B-CAE5738C67B4}"/>
    <dgm:cxn modelId="{5E7578B7-702F-4DE5-B3CD-830E465520A8}" srcId="{B1551331-9C32-4666-B7FD-4CD5448B82A4}" destId="{E55754D8-A89F-44E2-A583-4F143F09B895}" srcOrd="0" destOrd="0" parTransId="{E6000175-BCBC-4AAA-A7B0-4C10F4F06130}" sibTransId="{3B312829-3C71-4FF9-9B89-05415F58B977}"/>
    <dgm:cxn modelId="{2C4232C9-B939-4C8A-995E-20381C7C89D1}" srcId="{25925D88-3B69-4DBF-B26D-94DBB664419B}" destId="{B1551331-9C32-4666-B7FD-4CD5448B82A4}" srcOrd="2" destOrd="0" parTransId="{AD0EE016-A6E0-4758-8B6E-859A7C8BFAA2}" sibTransId="{8965893D-53F9-4A7C-9FBA-8242091ADFF1}"/>
    <dgm:cxn modelId="{9AB662C9-3DA2-476D-B1C1-2BFC2B6F1BB8}" type="presOf" srcId="{25925D88-3B69-4DBF-B26D-94DBB664419B}" destId="{AA538E23-B345-4073-B336-C3B839C6759E}" srcOrd="0" destOrd="0" presId="urn:microsoft.com/office/officeart/2005/8/layout/hList1"/>
    <dgm:cxn modelId="{80B1CCCE-6B5E-4710-ABE7-DB80A3779A97}" srcId="{68742D5E-9AEC-461C-8E92-3CE6EC4E8820}" destId="{C91CC3DC-307F-4546-B7A9-74D924322965}" srcOrd="5" destOrd="0" parTransId="{579A22FE-CE95-4CBB-8453-09EDA2C5E7EB}" sibTransId="{242D4C92-5948-49AD-828B-6D22F580EBB2}"/>
    <dgm:cxn modelId="{B855B3D5-B9AD-49BA-81F6-565A0FA8D472}" type="presOf" srcId="{E55754D8-A89F-44E2-A583-4F143F09B895}" destId="{4739AA40-F4EC-4B12-BF3C-03854C3F180E}" srcOrd="0" destOrd="0" presId="urn:microsoft.com/office/officeart/2005/8/layout/hList1"/>
    <dgm:cxn modelId="{69024AF5-5047-4186-8CD3-60C84FA5DC79}" type="presOf" srcId="{C91CC3DC-307F-4546-B7A9-74D924322965}" destId="{8CFAB653-C5E1-4876-9560-68EB16642E46}" srcOrd="0" destOrd="5" presId="urn:microsoft.com/office/officeart/2005/8/layout/hList1"/>
    <dgm:cxn modelId="{B17555B4-AC1A-480B-9F41-8584A94B5FF0}" type="presParOf" srcId="{AA538E23-B345-4073-B336-C3B839C6759E}" destId="{3C761756-B53A-4DFC-9810-13D779BED507}" srcOrd="0" destOrd="0" presId="urn:microsoft.com/office/officeart/2005/8/layout/hList1"/>
    <dgm:cxn modelId="{C9B2923A-CC1D-4FAE-B328-DE785556E131}" type="presParOf" srcId="{3C761756-B53A-4DFC-9810-13D779BED507}" destId="{66510017-C349-4AB8-B860-94A71AAE3C46}" srcOrd="0" destOrd="0" presId="urn:microsoft.com/office/officeart/2005/8/layout/hList1"/>
    <dgm:cxn modelId="{9FB62BB3-5997-4FD3-9C07-316FB60D1C02}" type="presParOf" srcId="{3C761756-B53A-4DFC-9810-13D779BED507}" destId="{08E92A0D-E6EE-45A0-8AE5-15F39DDEE782}" srcOrd="1" destOrd="0" presId="urn:microsoft.com/office/officeart/2005/8/layout/hList1"/>
    <dgm:cxn modelId="{26525D99-78C0-4F11-908B-CF9CE638DD34}" type="presParOf" srcId="{AA538E23-B345-4073-B336-C3B839C6759E}" destId="{CB67654E-C314-4DBA-A700-2B8609ACEFB3}" srcOrd="1" destOrd="0" presId="urn:microsoft.com/office/officeart/2005/8/layout/hList1"/>
    <dgm:cxn modelId="{62CF5D08-3A8E-46BC-8F01-F88E5C2A5744}" type="presParOf" srcId="{AA538E23-B345-4073-B336-C3B839C6759E}" destId="{77587391-549A-4990-94B0-C797A9850D9C}" srcOrd="2" destOrd="0" presId="urn:microsoft.com/office/officeart/2005/8/layout/hList1"/>
    <dgm:cxn modelId="{06A1AAC9-200C-4F1B-A8CC-CD03A3D9D791}" type="presParOf" srcId="{77587391-549A-4990-94B0-C797A9850D9C}" destId="{1358DF2F-2619-4C65-B583-9ABD834F0A98}" srcOrd="0" destOrd="0" presId="urn:microsoft.com/office/officeart/2005/8/layout/hList1"/>
    <dgm:cxn modelId="{164215F2-31CD-4954-89FB-7CFD14B0445A}" type="presParOf" srcId="{77587391-549A-4990-94B0-C797A9850D9C}" destId="{8CFAB653-C5E1-4876-9560-68EB16642E46}" srcOrd="1" destOrd="0" presId="urn:microsoft.com/office/officeart/2005/8/layout/hList1"/>
    <dgm:cxn modelId="{23271E57-9222-4671-A151-A7D33AA61D6A}" type="presParOf" srcId="{AA538E23-B345-4073-B336-C3B839C6759E}" destId="{BB4C32BB-E0D2-46CC-A450-434B18E27BF2}" srcOrd="3" destOrd="0" presId="urn:microsoft.com/office/officeart/2005/8/layout/hList1"/>
    <dgm:cxn modelId="{043E9D0E-C5DC-4A5C-990C-E6867A0725A4}" type="presParOf" srcId="{AA538E23-B345-4073-B336-C3B839C6759E}" destId="{94EA428F-5BA5-4922-8470-F8ECE7A6C2FB}" srcOrd="4" destOrd="0" presId="urn:microsoft.com/office/officeart/2005/8/layout/hList1"/>
    <dgm:cxn modelId="{AEF8FE63-31AD-4B8A-8ECC-4622EB8C3A8A}" type="presParOf" srcId="{94EA428F-5BA5-4922-8470-F8ECE7A6C2FB}" destId="{F4DCC7E8-C60D-4EA1-9AA1-EE5881CE7D45}" srcOrd="0" destOrd="0" presId="urn:microsoft.com/office/officeart/2005/8/layout/hList1"/>
    <dgm:cxn modelId="{56B95435-4126-4B09-A21E-B64DA8A6B527}" type="presParOf" srcId="{94EA428F-5BA5-4922-8470-F8ECE7A6C2FB}" destId="{4739AA40-F4EC-4B12-BF3C-03854C3F180E}"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3DA27A3-1D29-4E4E-99BF-7463B0E7F41E}" type="doc">
      <dgm:prSet loTypeId="urn:microsoft.com/office/officeart/2005/8/layout/vList2" loCatId="list" qsTypeId="urn:microsoft.com/office/officeart/2005/8/quickstyle/simple1" qsCatId="simple" csTypeId="urn:microsoft.com/office/officeart/2005/8/colors/accent2_5" csCatId="accent2" phldr="1"/>
      <dgm:spPr/>
      <dgm:t>
        <a:bodyPr/>
        <a:lstStyle/>
        <a:p>
          <a:endParaRPr lang="lv-LV"/>
        </a:p>
      </dgm:t>
    </dgm:pt>
    <dgm:pt modelId="{B9506474-1386-4E81-8E01-E42A5E31B55A}">
      <dgm:prSet phldrT="[Text]" custT="1"/>
      <dgm:spPr/>
      <dgm:t>
        <a:bodyPr/>
        <a:lstStyle/>
        <a:p>
          <a:r>
            <a:rPr lang="lv-LV" sz="1500" b="1" dirty="0">
              <a:latin typeface="Arial" panose="020B0604020202020204" pitchFamily="34" charset="0"/>
              <a:ea typeface="Verdana" panose="020B0604030504040204" pitchFamily="34" charset="0"/>
              <a:cs typeface="Arial" panose="020B0604020202020204" pitchFamily="34" charset="0"/>
            </a:rPr>
            <a:t>Lielākas</a:t>
          </a:r>
          <a:r>
            <a:rPr lang="lv-LV" sz="1500" dirty="0">
              <a:latin typeface="Arial" panose="020B0604020202020204" pitchFamily="34" charset="0"/>
              <a:ea typeface="Verdana" panose="020B0604030504040204" pitchFamily="34" charset="0"/>
              <a:cs typeface="Arial" panose="020B0604020202020204" pitchFamily="34" charset="0"/>
            </a:rPr>
            <a:t> sociālās </a:t>
          </a:r>
          <a:r>
            <a:rPr lang="lv-LV" sz="1500" b="1" dirty="0">
              <a:latin typeface="Arial" panose="020B0604020202020204" pitchFamily="34" charset="0"/>
              <a:ea typeface="Verdana" panose="020B0604030504040204" pitchFamily="34" charset="0"/>
              <a:cs typeface="Arial" panose="020B0604020202020204" pitchFamily="34" charset="0"/>
            </a:rPr>
            <a:t>iemaksas</a:t>
          </a:r>
          <a:r>
            <a:rPr lang="lv-LV" sz="1500" dirty="0">
              <a:latin typeface="Arial" panose="020B0604020202020204" pitchFamily="34" charset="0"/>
              <a:ea typeface="Verdana" panose="020B0604030504040204" pitchFamily="34" charset="0"/>
              <a:cs typeface="Arial" panose="020B0604020202020204" pitchFamily="34" charset="0"/>
            </a:rPr>
            <a:t> pensiju, bezdarba un invaliditātes apdrošināšanai bērna kopšanas atvaļinājuma laikā </a:t>
          </a:r>
        </a:p>
      </dgm:t>
    </dgm:pt>
    <dgm:pt modelId="{4579553A-BE76-4DE7-A025-FFF3EBA1177D}">
      <dgm:prSet phldrT="[Text]" custT="1"/>
      <dgm:spPr/>
      <dgm:t>
        <a:bodyPr/>
        <a:lstStyle/>
        <a:p>
          <a:r>
            <a:rPr lang="lv-LV" sz="1500" dirty="0">
              <a:latin typeface="Arial" panose="020B0604020202020204" pitchFamily="34" charset="0"/>
              <a:ea typeface="Verdana" panose="020B0604030504040204" pitchFamily="34" charset="0"/>
              <a:cs typeface="Arial" panose="020B0604020202020204" pitchFamily="34" charset="0"/>
            </a:rPr>
            <a:t>No 1.janvāra pabalstu saņem arī tad, ja darba tiesiskās attiecības beigušās grūtniecības vai pēcdzemdību atvaļinājuma laikā</a:t>
          </a:r>
        </a:p>
      </dgm:t>
    </dgm:pt>
    <dgm:pt modelId="{F0E79DE3-89BD-494B-B7F2-CDD2607BB388}">
      <dgm:prSet phldrT="[Text]" custT="1"/>
      <dgm:spPr/>
      <dgm:t>
        <a:bodyPr/>
        <a:lstStyle/>
        <a:p>
          <a:r>
            <a:rPr lang="lv-LV" sz="1500" b="1" dirty="0">
              <a:latin typeface="Arial" panose="020B0604020202020204" pitchFamily="34" charset="0"/>
              <a:ea typeface="Verdana" panose="020B0604030504040204" pitchFamily="34" charset="0"/>
              <a:cs typeface="Arial" panose="020B0604020202020204" pitchFamily="34" charset="0"/>
            </a:rPr>
            <a:t>Lielāks atbalsts vecāku pabalsta saņēmējiem (+0,8 milj. </a:t>
          </a:r>
          <a:r>
            <a:rPr lang="lv-LV" sz="1500" b="1" dirty="0" err="1">
              <a:latin typeface="Arial" panose="020B0604020202020204" pitchFamily="34" charset="0"/>
              <a:ea typeface="Verdana" panose="020B0604030504040204" pitchFamily="34" charset="0"/>
              <a:cs typeface="Arial" panose="020B0604020202020204" pitchFamily="34" charset="0"/>
            </a:rPr>
            <a:t>euro</a:t>
          </a:r>
          <a:r>
            <a:rPr lang="lv-LV" sz="1500" b="1" dirty="0">
              <a:latin typeface="Arial" panose="020B0604020202020204" pitchFamily="34" charset="0"/>
              <a:ea typeface="Verdana" panose="020B0604030504040204" pitchFamily="34" charset="0"/>
              <a:cs typeface="Arial" panose="020B0604020202020204" pitchFamily="34" charset="0"/>
            </a:rPr>
            <a:t>)</a:t>
          </a:r>
        </a:p>
      </dgm:t>
    </dgm:pt>
    <dgm:pt modelId="{91A9C590-3458-4E28-912C-13BD8AB847F7}" type="sibTrans" cxnId="{37F9940C-63C0-4381-A127-5882F60AA5A2}">
      <dgm:prSet/>
      <dgm:spPr/>
      <dgm:t>
        <a:bodyPr/>
        <a:lstStyle/>
        <a:p>
          <a:endParaRPr lang="lv-LV" sz="1500">
            <a:latin typeface="Arial" panose="020B0604020202020204" pitchFamily="34" charset="0"/>
            <a:ea typeface="Verdana" panose="020B0604030504040204" pitchFamily="34" charset="0"/>
            <a:cs typeface="Arial" panose="020B0604020202020204" pitchFamily="34" charset="0"/>
          </a:endParaRPr>
        </a:p>
      </dgm:t>
    </dgm:pt>
    <dgm:pt modelId="{B0EDAED9-9493-45DC-8CD9-B4D23FCD1CFD}" type="parTrans" cxnId="{37F9940C-63C0-4381-A127-5882F60AA5A2}">
      <dgm:prSet/>
      <dgm:spPr/>
      <dgm:t>
        <a:bodyPr/>
        <a:lstStyle/>
        <a:p>
          <a:endParaRPr lang="lv-LV" sz="1500">
            <a:latin typeface="Arial" panose="020B0604020202020204" pitchFamily="34" charset="0"/>
            <a:ea typeface="Verdana" panose="020B0604030504040204" pitchFamily="34" charset="0"/>
            <a:cs typeface="Arial" panose="020B0604020202020204" pitchFamily="34" charset="0"/>
          </a:endParaRPr>
        </a:p>
      </dgm:t>
    </dgm:pt>
    <dgm:pt modelId="{12EC0A59-7479-442C-9099-6131CD41C9F3}" type="sibTrans" cxnId="{80E92156-98F8-4D79-A5B9-30E031F618DD}">
      <dgm:prSet/>
      <dgm:spPr/>
      <dgm:t>
        <a:bodyPr/>
        <a:lstStyle/>
        <a:p>
          <a:endParaRPr lang="lv-LV" sz="1500">
            <a:latin typeface="Arial" panose="020B0604020202020204" pitchFamily="34" charset="0"/>
            <a:ea typeface="Verdana" panose="020B0604030504040204" pitchFamily="34" charset="0"/>
            <a:cs typeface="Arial" panose="020B0604020202020204" pitchFamily="34" charset="0"/>
          </a:endParaRPr>
        </a:p>
      </dgm:t>
    </dgm:pt>
    <dgm:pt modelId="{0781BD14-0539-46FB-84A6-F04C6793F185}" type="parTrans" cxnId="{80E92156-98F8-4D79-A5B9-30E031F618DD}">
      <dgm:prSet/>
      <dgm:spPr/>
      <dgm:t>
        <a:bodyPr/>
        <a:lstStyle/>
        <a:p>
          <a:endParaRPr lang="lv-LV" sz="1500">
            <a:latin typeface="Arial" panose="020B0604020202020204" pitchFamily="34" charset="0"/>
            <a:ea typeface="Verdana" panose="020B0604030504040204" pitchFamily="34" charset="0"/>
            <a:cs typeface="Arial" panose="020B0604020202020204" pitchFamily="34" charset="0"/>
          </a:endParaRPr>
        </a:p>
      </dgm:t>
    </dgm:pt>
    <dgm:pt modelId="{E6C7A852-36C5-4386-9B02-6D8E190AE9E8}" type="sibTrans" cxnId="{D2868AB5-7160-4A24-B079-D1FC2A9FC5C7}">
      <dgm:prSet/>
      <dgm:spPr/>
      <dgm:t>
        <a:bodyPr/>
        <a:lstStyle/>
        <a:p>
          <a:endParaRPr lang="lv-LV" sz="1500">
            <a:latin typeface="Arial" panose="020B0604020202020204" pitchFamily="34" charset="0"/>
            <a:ea typeface="Verdana" panose="020B0604030504040204" pitchFamily="34" charset="0"/>
            <a:cs typeface="Arial" panose="020B0604020202020204" pitchFamily="34" charset="0"/>
          </a:endParaRPr>
        </a:p>
      </dgm:t>
    </dgm:pt>
    <dgm:pt modelId="{8CB9C647-F466-466B-9FF3-728795B88149}" type="parTrans" cxnId="{D2868AB5-7160-4A24-B079-D1FC2A9FC5C7}">
      <dgm:prSet/>
      <dgm:spPr/>
      <dgm:t>
        <a:bodyPr/>
        <a:lstStyle/>
        <a:p>
          <a:endParaRPr lang="lv-LV" sz="1500">
            <a:latin typeface="Arial" panose="020B0604020202020204" pitchFamily="34" charset="0"/>
            <a:ea typeface="Verdana" panose="020B0604030504040204" pitchFamily="34" charset="0"/>
            <a:cs typeface="Arial" panose="020B0604020202020204" pitchFamily="34" charset="0"/>
          </a:endParaRPr>
        </a:p>
      </dgm:t>
    </dgm:pt>
    <dgm:pt modelId="{A500CAC8-A2CC-4B38-88E7-1E676E606D71}">
      <dgm:prSet phldrT="[Text]" custT="1"/>
      <dgm:spPr/>
      <dgm:t>
        <a:bodyPr/>
        <a:lstStyle/>
        <a:p>
          <a:r>
            <a:rPr lang="lv-LV" sz="1500" dirty="0">
              <a:latin typeface="Arial" panose="020B0604020202020204" pitchFamily="34" charset="0"/>
              <a:ea typeface="Verdana" panose="020B0604030504040204" pitchFamily="34" charset="0"/>
              <a:cs typeface="Arial" panose="020B0604020202020204" pitchFamily="34" charset="0"/>
            </a:rPr>
            <a:t>No 1.aprīļa: </a:t>
          </a:r>
          <a:r>
            <a:rPr lang="lv-LV" sz="1500" b="1" dirty="0">
              <a:latin typeface="Arial" panose="020B0604020202020204" pitchFamily="34" charset="0"/>
              <a:ea typeface="Verdana" panose="020B0604030504040204" pitchFamily="34" charset="0"/>
              <a:cs typeface="Arial" panose="020B0604020202020204" pitchFamily="34" charset="0"/>
            </a:rPr>
            <a:t>92,50 </a:t>
          </a:r>
          <a:r>
            <a:rPr lang="lv-LV" sz="1500" b="1" dirty="0" err="1">
              <a:latin typeface="Arial" panose="020B0604020202020204" pitchFamily="34" charset="0"/>
              <a:ea typeface="Verdana" panose="020B0604030504040204" pitchFamily="34" charset="0"/>
              <a:cs typeface="Arial" panose="020B0604020202020204" pitchFamily="34" charset="0"/>
            </a:rPr>
            <a:t>euro</a:t>
          </a:r>
          <a:r>
            <a:rPr lang="lv-LV" sz="1500" b="1" dirty="0">
              <a:latin typeface="Arial" panose="020B0604020202020204" pitchFamily="34" charset="0"/>
              <a:ea typeface="Verdana" panose="020B0604030504040204" pitchFamily="34" charset="0"/>
              <a:cs typeface="Arial" panose="020B0604020202020204" pitchFamily="34" charset="0"/>
            </a:rPr>
            <a:t> </a:t>
          </a:r>
          <a:r>
            <a:rPr lang="lv-LV" sz="1500" dirty="0">
              <a:latin typeface="Arial" panose="020B0604020202020204" pitchFamily="34" charset="0"/>
              <a:ea typeface="Verdana" panose="020B0604030504040204" pitchFamily="34" charset="0"/>
              <a:cs typeface="Arial" panose="020B0604020202020204" pitchFamily="34" charset="0"/>
            </a:rPr>
            <a:t>par bērnu līdz 6 gadiem un </a:t>
          </a:r>
          <a:r>
            <a:rPr lang="lv-LV" sz="1500" b="1" dirty="0">
              <a:latin typeface="Arial" panose="020B0604020202020204" pitchFamily="34" charset="0"/>
              <a:ea typeface="Verdana" panose="020B0604030504040204" pitchFamily="34" charset="0"/>
              <a:cs typeface="Arial" panose="020B0604020202020204" pitchFamily="34" charset="0"/>
            </a:rPr>
            <a:t>111 </a:t>
          </a:r>
          <a:r>
            <a:rPr lang="lv-LV" sz="1500" b="1" dirty="0" err="1">
              <a:latin typeface="Arial" panose="020B0604020202020204" pitchFamily="34" charset="0"/>
              <a:ea typeface="Verdana" panose="020B0604030504040204" pitchFamily="34" charset="0"/>
              <a:cs typeface="Arial" panose="020B0604020202020204" pitchFamily="34" charset="0"/>
            </a:rPr>
            <a:t>euro</a:t>
          </a:r>
          <a:r>
            <a:rPr lang="lv-LV" sz="1500" b="1" dirty="0">
              <a:latin typeface="Arial" panose="020B0604020202020204" pitchFamily="34" charset="0"/>
              <a:ea typeface="Verdana" panose="020B0604030504040204" pitchFamily="34" charset="0"/>
              <a:cs typeface="Arial" panose="020B0604020202020204" pitchFamily="34" charset="0"/>
            </a:rPr>
            <a:t> </a:t>
          </a:r>
          <a:r>
            <a:rPr lang="lv-LV" sz="1500" dirty="0">
              <a:latin typeface="Arial" panose="020B0604020202020204" pitchFamily="34" charset="0"/>
              <a:ea typeface="Verdana" panose="020B0604030504040204" pitchFamily="34" charset="0"/>
              <a:cs typeface="Arial" panose="020B0604020202020204" pitchFamily="34" charset="0"/>
            </a:rPr>
            <a:t>par bērnu no 7-23 gadiem</a:t>
          </a:r>
        </a:p>
      </dgm:t>
    </dgm:pt>
    <dgm:pt modelId="{2FBBF476-AD5B-4720-AFC2-CC96B03EF919}">
      <dgm:prSet phldrT="[Text]" custT="1"/>
      <dgm:spPr/>
      <dgm:t>
        <a:bodyPr/>
        <a:lstStyle/>
        <a:p>
          <a:r>
            <a:rPr lang="lv-LV" sz="1500" dirty="0">
              <a:latin typeface="Arial" panose="020B0604020202020204" pitchFamily="34" charset="0"/>
              <a:ea typeface="Verdana" panose="020B0604030504040204" pitchFamily="34" charset="0"/>
              <a:cs typeface="Arial" panose="020B0604020202020204" pitchFamily="34" charset="0"/>
            </a:rPr>
            <a:t>Līdz šim: </a:t>
          </a:r>
          <a:r>
            <a:rPr lang="lv-LV" sz="1500" b="1" dirty="0">
              <a:latin typeface="Arial" panose="020B0604020202020204" pitchFamily="34" charset="0"/>
              <a:ea typeface="Verdana" panose="020B0604030504040204" pitchFamily="34" charset="0"/>
              <a:cs typeface="Arial" panose="020B0604020202020204" pitchFamily="34" charset="0"/>
            </a:rPr>
            <a:t>41,62 </a:t>
          </a:r>
          <a:r>
            <a:rPr lang="lv-LV" sz="1500" b="1" dirty="0" err="1">
              <a:latin typeface="Arial" panose="020B0604020202020204" pitchFamily="34" charset="0"/>
              <a:ea typeface="Verdana" panose="020B0604030504040204" pitchFamily="34" charset="0"/>
              <a:cs typeface="Arial" panose="020B0604020202020204" pitchFamily="34" charset="0"/>
            </a:rPr>
            <a:t>euro</a:t>
          </a:r>
          <a:endParaRPr lang="lv-LV" sz="1500" b="1" dirty="0">
            <a:latin typeface="Arial" panose="020B0604020202020204" pitchFamily="34" charset="0"/>
            <a:ea typeface="Verdana" panose="020B0604030504040204" pitchFamily="34" charset="0"/>
            <a:cs typeface="Arial" panose="020B0604020202020204" pitchFamily="34" charset="0"/>
          </a:endParaRPr>
        </a:p>
      </dgm:t>
    </dgm:pt>
    <dgm:pt modelId="{9B71A541-D6A9-4DDE-943B-9BD7AED0080B}">
      <dgm:prSet phldrT="[Text]" custT="1"/>
      <dgm:spPr/>
      <dgm:t>
        <a:bodyPr/>
        <a:lstStyle/>
        <a:p>
          <a:r>
            <a:rPr lang="lv-LV" sz="1500" b="1" dirty="0">
              <a:latin typeface="Arial" panose="020B0604020202020204" pitchFamily="34" charset="0"/>
              <a:ea typeface="Verdana" panose="020B0604030504040204" pitchFamily="34" charset="0"/>
              <a:cs typeface="Arial" panose="020B0604020202020204" pitchFamily="34" charset="0"/>
            </a:rPr>
            <a:t>Lielāks atbalsts zaudējot apgādnieku (+4 milj. </a:t>
          </a:r>
          <a:r>
            <a:rPr lang="lv-LV" sz="1500" b="1" dirty="0" err="1">
              <a:latin typeface="Arial" panose="020B0604020202020204" pitchFamily="34" charset="0"/>
              <a:ea typeface="Verdana" panose="020B0604030504040204" pitchFamily="34" charset="0"/>
              <a:cs typeface="Arial" panose="020B0604020202020204" pitchFamily="34" charset="0"/>
            </a:rPr>
            <a:t>euro</a:t>
          </a:r>
          <a:r>
            <a:rPr lang="lv-LV" sz="1500" b="1" dirty="0">
              <a:latin typeface="Arial" panose="020B0604020202020204" pitchFamily="34" charset="0"/>
              <a:ea typeface="Verdana" panose="020B0604030504040204" pitchFamily="34" charset="0"/>
              <a:cs typeface="Arial" panose="020B0604020202020204" pitchFamily="34" charset="0"/>
            </a:rPr>
            <a:t>)</a:t>
          </a:r>
        </a:p>
      </dgm:t>
    </dgm:pt>
    <dgm:pt modelId="{B1F4AA5A-1A3D-4878-B449-CADD82622EDD}" type="sibTrans" cxnId="{1CFE70DC-7C44-48CA-9BF7-62167D1D6B9D}">
      <dgm:prSet/>
      <dgm:spPr/>
      <dgm:t>
        <a:bodyPr/>
        <a:lstStyle/>
        <a:p>
          <a:endParaRPr lang="lv-LV" sz="1500">
            <a:latin typeface="Arial" panose="020B0604020202020204" pitchFamily="34" charset="0"/>
            <a:ea typeface="Verdana" panose="020B0604030504040204" pitchFamily="34" charset="0"/>
            <a:cs typeface="Arial" panose="020B0604020202020204" pitchFamily="34" charset="0"/>
          </a:endParaRPr>
        </a:p>
      </dgm:t>
    </dgm:pt>
    <dgm:pt modelId="{95683AFF-5D71-42BA-B2E5-48A76FF6F83C}" type="parTrans" cxnId="{1CFE70DC-7C44-48CA-9BF7-62167D1D6B9D}">
      <dgm:prSet/>
      <dgm:spPr/>
      <dgm:t>
        <a:bodyPr/>
        <a:lstStyle/>
        <a:p>
          <a:endParaRPr lang="lv-LV" sz="1500">
            <a:latin typeface="Arial" panose="020B0604020202020204" pitchFamily="34" charset="0"/>
            <a:ea typeface="Verdana" panose="020B0604030504040204" pitchFamily="34" charset="0"/>
            <a:cs typeface="Arial" panose="020B0604020202020204" pitchFamily="34" charset="0"/>
          </a:endParaRPr>
        </a:p>
      </dgm:t>
    </dgm:pt>
    <dgm:pt modelId="{90E9610A-AA27-44EC-B3D7-01E8AED9CDE0}" type="sibTrans" cxnId="{0B477700-AB67-43E2-8943-5B5D18129731}">
      <dgm:prSet/>
      <dgm:spPr/>
      <dgm:t>
        <a:bodyPr/>
        <a:lstStyle/>
        <a:p>
          <a:endParaRPr lang="lv-LV" sz="1500">
            <a:latin typeface="Arial" panose="020B0604020202020204" pitchFamily="34" charset="0"/>
            <a:ea typeface="Verdana" panose="020B0604030504040204" pitchFamily="34" charset="0"/>
            <a:cs typeface="Arial" panose="020B0604020202020204" pitchFamily="34" charset="0"/>
          </a:endParaRPr>
        </a:p>
      </dgm:t>
    </dgm:pt>
    <dgm:pt modelId="{2AC79F3E-154C-44CC-BACF-56E6D3CC87BD}" type="parTrans" cxnId="{0B477700-AB67-43E2-8943-5B5D18129731}">
      <dgm:prSet/>
      <dgm:spPr/>
      <dgm:t>
        <a:bodyPr/>
        <a:lstStyle/>
        <a:p>
          <a:endParaRPr lang="lv-LV" sz="1500">
            <a:latin typeface="Arial" panose="020B0604020202020204" pitchFamily="34" charset="0"/>
            <a:ea typeface="Verdana" panose="020B0604030504040204" pitchFamily="34" charset="0"/>
            <a:cs typeface="Arial" panose="020B0604020202020204" pitchFamily="34" charset="0"/>
          </a:endParaRPr>
        </a:p>
      </dgm:t>
    </dgm:pt>
    <dgm:pt modelId="{CB933665-CE23-45CA-A3BD-95B0A606858C}" type="sibTrans" cxnId="{5C3815D6-ED44-4376-9EFF-2DFAFD1EF093}">
      <dgm:prSet/>
      <dgm:spPr/>
      <dgm:t>
        <a:bodyPr/>
        <a:lstStyle/>
        <a:p>
          <a:endParaRPr lang="lv-LV" sz="1500">
            <a:latin typeface="Arial" panose="020B0604020202020204" pitchFamily="34" charset="0"/>
            <a:ea typeface="Verdana" panose="020B0604030504040204" pitchFamily="34" charset="0"/>
            <a:cs typeface="Arial" panose="020B0604020202020204" pitchFamily="34" charset="0"/>
          </a:endParaRPr>
        </a:p>
      </dgm:t>
    </dgm:pt>
    <dgm:pt modelId="{6B6AB6DE-BAEE-4935-BB90-F2B1CED846F3}" type="parTrans" cxnId="{5C3815D6-ED44-4376-9EFF-2DFAFD1EF093}">
      <dgm:prSet/>
      <dgm:spPr/>
      <dgm:t>
        <a:bodyPr/>
        <a:lstStyle/>
        <a:p>
          <a:endParaRPr lang="lv-LV" sz="1500">
            <a:latin typeface="Arial" panose="020B0604020202020204" pitchFamily="34" charset="0"/>
            <a:ea typeface="Verdana" panose="020B0604030504040204" pitchFamily="34" charset="0"/>
            <a:cs typeface="Arial" panose="020B0604020202020204" pitchFamily="34" charset="0"/>
          </a:endParaRPr>
        </a:p>
      </dgm:t>
    </dgm:pt>
    <dgm:pt modelId="{98EBA63B-C0A3-45EF-9C4C-056B19A69C31}">
      <dgm:prSet phldrT="[Text]" custT="1"/>
      <dgm:spPr/>
      <dgm:t>
        <a:bodyPr/>
        <a:lstStyle/>
        <a:p>
          <a:r>
            <a:rPr lang="lv-LV" sz="1500" dirty="0">
              <a:latin typeface="Arial" panose="020B0604020202020204" pitchFamily="34" charset="0"/>
              <a:ea typeface="Verdana" panose="020B0604030504040204" pitchFamily="34" charset="0"/>
              <a:cs typeface="Arial" panose="020B0604020202020204" pitchFamily="34" charset="0"/>
            </a:rPr>
            <a:t>No 1.janvāra: par ceturto un nākamiem bērniem – </a:t>
          </a:r>
          <a:r>
            <a:rPr lang="lv-LV" sz="1500" b="1" dirty="0">
              <a:latin typeface="Arial" panose="020B0604020202020204" pitchFamily="34" charset="0"/>
              <a:ea typeface="Verdana" panose="020B0604030504040204" pitchFamily="34" charset="0"/>
              <a:cs typeface="Arial" panose="020B0604020202020204" pitchFamily="34" charset="0"/>
            </a:rPr>
            <a:t>50,07 </a:t>
          </a:r>
          <a:r>
            <a:rPr lang="lv-LV" sz="1500" b="1" dirty="0" err="1">
              <a:latin typeface="Arial" panose="020B0604020202020204" pitchFamily="34" charset="0"/>
              <a:ea typeface="Verdana" panose="020B0604030504040204" pitchFamily="34" charset="0"/>
              <a:cs typeface="Arial" panose="020B0604020202020204" pitchFamily="34" charset="0"/>
            </a:rPr>
            <a:t>euro</a:t>
          </a:r>
          <a:endParaRPr lang="lv-LV" sz="1500" b="1" dirty="0">
            <a:latin typeface="Arial" panose="020B0604020202020204" pitchFamily="34" charset="0"/>
            <a:ea typeface="Verdana" panose="020B0604030504040204" pitchFamily="34" charset="0"/>
            <a:cs typeface="Arial" panose="020B0604020202020204" pitchFamily="34" charset="0"/>
          </a:endParaRPr>
        </a:p>
      </dgm:t>
    </dgm:pt>
    <dgm:pt modelId="{B8A3A1E4-A7DC-49C6-907F-0C7E8AC572C7}">
      <dgm:prSet phldrT="[Text]" custT="1"/>
      <dgm:spPr/>
      <dgm:t>
        <a:bodyPr/>
        <a:lstStyle/>
        <a:p>
          <a:r>
            <a:rPr lang="lv-LV" sz="1500" dirty="0">
              <a:latin typeface="Arial" panose="020B0604020202020204" pitchFamily="34" charset="0"/>
              <a:ea typeface="Verdana" panose="020B0604030504040204" pitchFamily="34" charset="0"/>
              <a:cs typeface="Arial" panose="020B0604020202020204" pitchFamily="34" charset="0"/>
            </a:rPr>
            <a:t>Līdz šim: pirmais bērns – 11,38 </a:t>
          </a:r>
          <a:r>
            <a:rPr lang="lv-LV" sz="1500" dirty="0" err="1">
              <a:latin typeface="Arial" panose="020B0604020202020204" pitchFamily="34" charset="0"/>
              <a:ea typeface="Verdana" panose="020B0604030504040204" pitchFamily="34" charset="0"/>
              <a:cs typeface="Arial" panose="020B0604020202020204" pitchFamily="34" charset="0"/>
            </a:rPr>
            <a:t>euro</a:t>
          </a:r>
          <a:r>
            <a:rPr lang="lv-LV" sz="1500" dirty="0">
              <a:latin typeface="Arial" panose="020B0604020202020204" pitchFamily="34" charset="0"/>
              <a:ea typeface="Verdana" panose="020B0604030504040204" pitchFamily="34" charset="0"/>
              <a:cs typeface="Arial" panose="020B0604020202020204" pitchFamily="34" charset="0"/>
            </a:rPr>
            <a:t>; otrais bērns- 22,76 </a:t>
          </a:r>
          <a:r>
            <a:rPr lang="lv-LV" sz="1500" dirty="0" err="1">
              <a:latin typeface="Arial" panose="020B0604020202020204" pitchFamily="34" charset="0"/>
              <a:ea typeface="Verdana" panose="020B0604030504040204" pitchFamily="34" charset="0"/>
              <a:cs typeface="Arial" panose="020B0604020202020204" pitchFamily="34" charset="0"/>
            </a:rPr>
            <a:t>euro</a:t>
          </a:r>
          <a:r>
            <a:rPr lang="lv-LV" sz="1500" dirty="0">
              <a:latin typeface="Arial" panose="020B0604020202020204" pitchFamily="34" charset="0"/>
              <a:ea typeface="Verdana" panose="020B0604030504040204" pitchFamily="34" charset="0"/>
              <a:cs typeface="Arial" panose="020B0604020202020204" pitchFamily="34" charset="0"/>
            </a:rPr>
            <a:t>; trešais un nākošie– </a:t>
          </a:r>
          <a:r>
            <a:rPr lang="lv-LV" sz="1500" b="1" dirty="0">
              <a:latin typeface="Arial" panose="020B0604020202020204" pitchFamily="34" charset="0"/>
              <a:ea typeface="Verdana" panose="020B0604030504040204" pitchFamily="34" charset="0"/>
              <a:cs typeface="Arial" panose="020B0604020202020204" pitchFamily="34" charset="0"/>
            </a:rPr>
            <a:t>34,14 </a:t>
          </a:r>
          <a:r>
            <a:rPr lang="lv-LV" sz="1500" b="1" dirty="0" err="1">
              <a:latin typeface="Arial" panose="020B0604020202020204" pitchFamily="34" charset="0"/>
              <a:ea typeface="Verdana" panose="020B0604030504040204" pitchFamily="34" charset="0"/>
              <a:cs typeface="Arial" panose="020B0604020202020204" pitchFamily="34" charset="0"/>
            </a:rPr>
            <a:t>euro</a:t>
          </a:r>
          <a:r>
            <a:rPr lang="lv-LV" sz="1500" b="1" dirty="0">
              <a:latin typeface="Arial" panose="020B0604020202020204" pitchFamily="34" charset="0"/>
              <a:ea typeface="Verdana" panose="020B0604030504040204" pitchFamily="34" charset="0"/>
              <a:cs typeface="Arial" panose="020B0604020202020204" pitchFamily="34" charset="0"/>
            </a:rPr>
            <a:t> </a:t>
          </a:r>
        </a:p>
      </dgm:t>
    </dgm:pt>
    <dgm:pt modelId="{B3B2DA85-0B3E-41F7-9903-981C36B0A5A4}">
      <dgm:prSet phldrT="[Text]" custT="1"/>
      <dgm:spPr/>
      <dgm:t>
        <a:bodyPr/>
        <a:lstStyle/>
        <a:p>
          <a:r>
            <a:rPr lang="lv-LV" sz="1500" b="1" dirty="0">
              <a:latin typeface="Arial" panose="020B0604020202020204" pitchFamily="34" charset="0"/>
              <a:ea typeface="Verdana" panose="020B0604030504040204" pitchFamily="34" charset="0"/>
              <a:cs typeface="Arial" panose="020B0604020202020204" pitchFamily="34" charset="0"/>
            </a:rPr>
            <a:t>Lielāks ģimenes pabalsts (+3,5 milj. </a:t>
          </a:r>
          <a:r>
            <a:rPr lang="lv-LV" sz="1500" b="1" dirty="0" err="1">
              <a:latin typeface="Arial" panose="020B0604020202020204" pitchFamily="34" charset="0"/>
              <a:ea typeface="Verdana" panose="020B0604030504040204" pitchFamily="34" charset="0"/>
              <a:cs typeface="Arial" panose="020B0604020202020204" pitchFamily="34" charset="0"/>
            </a:rPr>
            <a:t>euro</a:t>
          </a:r>
          <a:r>
            <a:rPr lang="lv-LV" sz="1500" b="1" dirty="0">
              <a:latin typeface="Arial" panose="020B0604020202020204" pitchFamily="34" charset="0"/>
              <a:ea typeface="Verdana" panose="020B0604030504040204" pitchFamily="34" charset="0"/>
              <a:cs typeface="Arial" panose="020B0604020202020204" pitchFamily="34" charset="0"/>
            </a:rPr>
            <a:t>)</a:t>
          </a:r>
        </a:p>
      </dgm:t>
    </dgm:pt>
    <dgm:pt modelId="{B42ECFB3-6C84-48B6-B135-E4166871B2AE}" type="sibTrans" cxnId="{11CCF821-B922-42D0-A240-8B8243E868BA}">
      <dgm:prSet/>
      <dgm:spPr/>
      <dgm:t>
        <a:bodyPr/>
        <a:lstStyle/>
        <a:p>
          <a:endParaRPr lang="lv-LV" sz="1500">
            <a:latin typeface="Arial" panose="020B0604020202020204" pitchFamily="34" charset="0"/>
            <a:ea typeface="Verdana" panose="020B0604030504040204" pitchFamily="34" charset="0"/>
            <a:cs typeface="Arial" panose="020B0604020202020204" pitchFamily="34" charset="0"/>
          </a:endParaRPr>
        </a:p>
      </dgm:t>
    </dgm:pt>
    <dgm:pt modelId="{652BA77A-DAD0-4B3F-B3C9-FEBDC40FB8DC}" type="parTrans" cxnId="{11CCF821-B922-42D0-A240-8B8243E868BA}">
      <dgm:prSet/>
      <dgm:spPr/>
      <dgm:t>
        <a:bodyPr/>
        <a:lstStyle/>
        <a:p>
          <a:endParaRPr lang="lv-LV" sz="1500">
            <a:latin typeface="Arial" panose="020B0604020202020204" pitchFamily="34" charset="0"/>
            <a:ea typeface="Verdana" panose="020B0604030504040204" pitchFamily="34" charset="0"/>
            <a:cs typeface="Arial" panose="020B0604020202020204" pitchFamily="34" charset="0"/>
          </a:endParaRPr>
        </a:p>
      </dgm:t>
    </dgm:pt>
    <dgm:pt modelId="{53A3941F-70DC-4F96-BC7E-8B825241B67A}" type="sibTrans" cxnId="{600AE8FE-E867-4E13-8024-94A39A91B892}">
      <dgm:prSet/>
      <dgm:spPr/>
      <dgm:t>
        <a:bodyPr/>
        <a:lstStyle/>
        <a:p>
          <a:endParaRPr lang="lv-LV" sz="1500">
            <a:latin typeface="Arial" panose="020B0604020202020204" pitchFamily="34" charset="0"/>
            <a:ea typeface="Verdana" panose="020B0604030504040204" pitchFamily="34" charset="0"/>
            <a:cs typeface="Arial" panose="020B0604020202020204" pitchFamily="34" charset="0"/>
          </a:endParaRPr>
        </a:p>
      </dgm:t>
    </dgm:pt>
    <dgm:pt modelId="{5210B71E-11D2-418C-B89B-38F2CAF151EF}" type="parTrans" cxnId="{600AE8FE-E867-4E13-8024-94A39A91B892}">
      <dgm:prSet/>
      <dgm:spPr/>
      <dgm:t>
        <a:bodyPr/>
        <a:lstStyle/>
        <a:p>
          <a:endParaRPr lang="lv-LV" sz="1500">
            <a:latin typeface="Arial" panose="020B0604020202020204" pitchFamily="34" charset="0"/>
            <a:ea typeface="Verdana" panose="020B0604030504040204" pitchFamily="34" charset="0"/>
            <a:cs typeface="Arial" panose="020B0604020202020204" pitchFamily="34" charset="0"/>
          </a:endParaRPr>
        </a:p>
      </dgm:t>
    </dgm:pt>
    <dgm:pt modelId="{F9D107D3-6150-4636-95AE-814F3FD4CEF9}" type="sibTrans" cxnId="{29E900A4-F877-4B6D-8817-DB7090C48316}">
      <dgm:prSet/>
      <dgm:spPr/>
      <dgm:t>
        <a:bodyPr/>
        <a:lstStyle/>
        <a:p>
          <a:endParaRPr lang="lv-LV" sz="1500">
            <a:latin typeface="Arial" panose="020B0604020202020204" pitchFamily="34" charset="0"/>
            <a:ea typeface="Verdana" panose="020B0604030504040204" pitchFamily="34" charset="0"/>
            <a:cs typeface="Arial" panose="020B0604020202020204" pitchFamily="34" charset="0"/>
          </a:endParaRPr>
        </a:p>
      </dgm:t>
    </dgm:pt>
    <dgm:pt modelId="{62A225E6-6BFE-4ECF-863F-F44DD1073043}" type="parTrans" cxnId="{29E900A4-F877-4B6D-8817-DB7090C48316}">
      <dgm:prSet/>
      <dgm:spPr/>
      <dgm:t>
        <a:bodyPr/>
        <a:lstStyle/>
        <a:p>
          <a:endParaRPr lang="lv-LV" sz="1500">
            <a:latin typeface="Arial" panose="020B0604020202020204" pitchFamily="34" charset="0"/>
            <a:ea typeface="Verdana" panose="020B0604030504040204" pitchFamily="34" charset="0"/>
            <a:cs typeface="Arial" panose="020B0604020202020204" pitchFamily="34" charset="0"/>
          </a:endParaRPr>
        </a:p>
      </dgm:t>
    </dgm:pt>
    <dgm:pt modelId="{2CB53DE8-105F-43B6-B063-29C4DBB43C20}">
      <dgm:prSet custT="1"/>
      <dgm:spPr/>
      <dgm:t>
        <a:bodyPr/>
        <a:lstStyle/>
        <a:p>
          <a:r>
            <a:rPr lang="lv-LV" sz="1500" b="1" dirty="0">
              <a:latin typeface="Arial" panose="020B0604020202020204" pitchFamily="34" charset="0"/>
              <a:ea typeface="Verdana" panose="020B0604030504040204" pitchFamily="34" charset="0"/>
              <a:cs typeface="Arial" panose="020B0604020202020204" pitchFamily="34" charset="0"/>
            </a:rPr>
            <a:t>Citi atbalsta pasākumi </a:t>
          </a:r>
        </a:p>
      </dgm:t>
    </dgm:pt>
    <dgm:pt modelId="{76513D2D-BC54-42C5-BFC2-38A067F46EF3}" type="parTrans" cxnId="{3B8FD0D0-51BF-49B3-936D-2B9E6A20F333}">
      <dgm:prSet/>
      <dgm:spPr/>
      <dgm:t>
        <a:bodyPr/>
        <a:lstStyle/>
        <a:p>
          <a:endParaRPr lang="lv-LV" sz="1500">
            <a:latin typeface="Arial" panose="020B0604020202020204" pitchFamily="34" charset="0"/>
            <a:ea typeface="Verdana" panose="020B0604030504040204" pitchFamily="34" charset="0"/>
            <a:cs typeface="Arial" panose="020B0604020202020204" pitchFamily="34" charset="0"/>
          </a:endParaRPr>
        </a:p>
      </dgm:t>
    </dgm:pt>
    <dgm:pt modelId="{CCD12C83-7446-4211-809F-FAB052548919}" type="sibTrans" cxnId="{3B8FD0D0-51BF-49B3-936D-2B9E6A20F333}">
      <dgm:prSet/>
      <dgm:spPr/>
      <dgm:t>
        <a:bodyPr/>
        <a:lstStyle/>
        <a:p>
          <a:endParaRPr lang="lv-LV" sz="1500">
            <a:latin typeface="Arial" panose="020B0604020202020204" pitchFamily="34" charset="0"/>
            <a:ea typeface="Verdana" panose="020B0604030504040204" pitchFamily="34" charset="0"/>
            <a:cs typeface="Arial" panose="020B0604020202020204" pitchFamily="34" charset="0"/>
          </a:endParaRPr>
        </a:p>
      </dgm:t>
    </dgm:pt>
    <dgm:pt modelId="{EC7F91D7-5313-4A43-B088-E8653FDF2ED5}">
      <dgm:prSet custT="1"/>
      <dgm:spPr/>
      <dgm:t>
        <a:bodyPr/>
        <a:lstStyle/>
        <a:p>
          <a:r>
            <a:rPr lang="lv-LV" sz="1500" dirty="0">
              <a:latin typeface="Arial" panose="020B0604020202020204" pitchFamily="34" charset="0"/>
              <a:ea typeface="Verdana" panose="020B0604030504040204" pitchFamily="34" charset="0"/>
              <a:cs typeface="Arial" panose="020B0604020202020204" pitchFamily="34" charset="0"/>
            </a:rPr>
            <a:t>Daudzbērnu ģimenēm ar Goda ģimenes apliecību – 25% atlaide braukšanai reģionālajā transportā</a:t>
          </a:r>
        </a:p>
      </dgm:t>
    </dgm:pt>
    <dgm:pt modelId="{B01ADE1D-4C87-409D-AF8D-37970C3E1FD8}" type="parTrans" cxnId="{3138C4FA-6290-4527-B60C-8AFD3BE4D640}">
      <dgm:prSet/>
      <dgm:spPr/>
      <dgm:t>
        <a:bodyPr/>
        <a:lstStyle/>
        <a:p>
          <a:endParaRPr lang="lv-LV" sz="1500">
            <a:latin typeface="Arial" panose="020B0604020202020204" pitchFamily="34" charset="0"/>
            <a:ea typeface="Verdana" panose="020B0604030504040204" pitchFamily="34" charset="0"/>
            <a:cs typeface="Arial" panose="020B0604020202020204" pitchFamily="34" charset="0"/>
          </a:endParaRPr>
        </a:p>
      </dgm:t>
    </dgm:pt>
    <dgm:pt modelId="{F9CA256C-21EE-4C94-A13A-FC8F86E43F25}" type="sibTrans" cxnId="{3138C4FA-6290-4527-B60C-8AFD3BE4D640}">
      <dgm:prSet/>
      <dgm:spPr/>
      <dgm:t>
        <a:bodyPr/>
        <a:lstStyle/>
        <a:p>
          <a:endParaRPr lang="lv-LV" sz="1500">
            <a:latin typeface="Arial" panose="020B0604020202020204" pitchFamily="34" charset="0"/>
            <a:ea typeface="Verdana" panose="020B0604030504040204" pitchFamily="34" charset="0"/>
            <a:cs typeface="Arial" panose="020B0604020202020204" pitchFamily="34" charset="0"/>
          </a:endParaRPr>
        </a:p>
      </dgm:t>
    </dgm:pt>
    <dgm:pt modelId="{87D38918-5F14-4C93-BB24-5ADF2D8DD460}">
      <dgm:prSet custT="1"/>
      <dgm:spPr/>
      <dgm:t>
        <a:bodyPr/>
        <a:lstStyle/>
        <a:p>
          <a:r>
            <a:rPr lang="lv-LV" sz="1500">
              <a:latin typeface="Arial" panose="020B0604020202020204" pitchFamily="34" charset="0"/>
              <a:ea typeface="Verdana" panose="020B0604030504040204" pitchFamily="34" charset="0"/>
              <a:cs typeface="Arial" panose="020B0604020202020204" pitchFamily="34" charset="0"/>
            </a:rPr>
            <a:t>Uzsākta programma “Ģimenei draudzīga pašvaldība”</a:t>
          </a:r>
          <a:endParaRPr lang="lv-LV" sz="1500" dirty="0">
            <a:latin typeface="Arial" panose="020B0604020202020204" pitchFamily="34" charset="0"/>
            <a:ea typeface="Verdana" panose="020B0604030504040204" pitchFamily="34" charset="0"/>
            <a:cs typeface="Arial" panose="020B0604020202020204" pitchFamily="34" charset="0"/>
          </a:endParaRPr>
        </a:p>
      </dgm:t>
    </dgm:pt>
    <dgm:pt modelId="{C33B9ED0-B1E1-4287-A322-7CF6D97C6642}" type="parTrans" cxnId="{F7F355FF-B1A3-49FB-ABDD-14E592C51894}">
      <dgm:prSet/>
      <dgm:spPr/>
      <dgm:t>
        <a:bodyPr/>
        <a:lstStyle/>
        <a:p>
          <a:endParaRPr lang="lv-LV" sz="1500">
            <a:latin typeface="Arial" panose="020B0604020202020204" pitchFamily="34" charset="0"/>
            <a:ea typeface="Verdana" panose="020B0604030504040204" pitchFamily="34" charset="0"/>
            <a:cs typeface="Arial" panose="020B0604020202020204" pitchFamily="34" charset="0"/>
          </a:endParaRPr>
        </a:p>
      </dgm:t>
    </dgm:pt>
    <dgm:pt modelId="{69944B4D-2BBA-49C5-AC07-30205F0B118A}" type="sibTrans" cxnId="{F7F355FF-B1A3-49FB-ABDD-14E592C51894}">
      <dgm:prSet/>
      <dgm:spPr/>
      <dgm:t>
        <a:bodyPr/>
        <a:lstStyle/>
        <a:p>
          <a:endParaRPr lang="lv-LV" sz="1500">
            <a:latin typeface="Arial" panose="020B0604020202020204" pitchFamily="34" charset="0"/>
            <a:ea typeface="Verdana" panose="020B0604030504040204" pitchFamily="34" charset="0"/>
            <a:cs typeface="Arial" panose="020B0604020202020204" pitchFamily="34" charset="0"/>
          </a:endParaRPr>
        </a:p>
      </dgm:t>
    </dgm:pt>
    <dgm:pt modelId="{46D17242-64A1-49EA-8D8E-514DEE6EA140}">
      <dgm:prSet custT="1"/>
      <dgm:spPr/>
      <dgm:t>
        <a:bodyPr/>
        <a:lstStyle/>
        <a:p>
          <a:r>
            <a:rPr lang="lv-LV" sz="1500">
              <a:latin typeface="Arial" panose="020B0604020202020204" pitchFamily="34" charset="0"/>
              <a:ea typeface="Verdana" panose="020B0604030504040204" pitchFamily="34" charset="0"/>
              <a:cs typeface="Arial" panose="020B0604020202020204" pitchFamily="34" charset="0"/>
            </a:rPr>
            <a:t>Sabiedrības informēšana ģimeņu atbalstam</a:t>
          </a:r>
          <a:endParaRPr lang="lv-LV" sz="1500" dirty="0">
            <a:latin typeface="Arial" panose="020B0604020202020204" pitchFamily="34" charset="0"/>
            <a:ea typeface="Verdana" panose="020B0604030504040204" pitchFamily="34" charset="0"/>
            <a:cs typeface="Arial" panose="020B0604020202020204" pitchFamily="34" charset="0"/>
          </a:endParaRPr>
        </a:p>
      </dgm:t>
    </dgm:pt>
    <dgm:pt modelId="{28C8DD61-0947-4548-958C-911E94A8FB30}" type="parTrans" cxnId="{09B9C3CB-C3DB-4A30-B8A3-AEDA138683CA}">
      <dgm:prSet/>
      <dgm:spPr/>
      <dgm:t>
        <a:bodyPr/>
        <a:lstStyle/>
        <a:p>
          <a:endParaRPr lang="lv-LV" sz="1500">
            <a:latin typeface="Arial" panose="020B0604020202020204" pitchFamily="34" charset="0"/>
            <a:ea typeface="Verdana" panose="020B0604030504040204" pitchFamily="34" charset="0"/>
            <a:cs typeface="Arial" panose="020B0604020202020204" pitchFamily="34" charset="0"/>
          </a:endParaRPr>
        </a:p>
      </dgm:t>
    </dgm:pt>
    <dgm:pt modelId="{66358FE1-F622-45B2-AED1-AA7E4495B451}" type="sibTrans" cxnId="{09B9C3CB-C3DB-4A30-B8A3-AEDA138683CA}">
      <dgm:prSet/>
      <dgm:spPr/>
      <dgm:t>
        <a:bodyPr/>
        <a:lstStyle/>
        <a:p>
          <a:endParaRPr lang="lv-LV" sz="1500">
            <a:latin typeface="Arial" panose="020B0604020202020204" pitchFamily="34" charset="0"/>
            <a:ea typeface="Verdana" panose="020B0604030504040204" pitchFamily="34" charset="0"/>
            <a:cs typeface="Arial" panose="020B0604020202020204" pitchFamily="34" charset="0"/>
          </a:endParaRPr>
        </a:p>
      </dgm:t>
    </dgm:pt>
    <dgm:pt modelId="{8BB04741-7F61-440F-A370-03F755E3EA9C}">
      <dgm:prSet custT="1"/>
      <dgm:spPr/>
      <dgm:t>
        <a:bodyPr/>
        <a:lstStyle/>
        <a:p>
          <a:r>
            <a:rPr lang="lv-LV" sz="1500" dirty="0">
              <a:latin typeface="Arial" panose="020B0604020202020204" pitchFamily="34" charset="0"/>
              <a:ea typeface="Verdana" panose="020B0604030504040204" pitchFamily="34" charset="0"/>
              <a:cs typeface="Arial" panose="020B0604020202020204" pitchFamily="34" charset="0"/>
            </a:rPr>
            <a:t>Preventīvas aktivitātes ģimeņu stabilitātei un laulību šķiršanās skaita mazināšanai – pirmslaulību apmācības un mediācijas pilotprojekts</a:t>
          </a:r>
        </a:p>
      </dgm:t>
    </dgm:pt>
    <dgm:pt modelId="{3A9AC42B-D664-40FB-B7BC-9E861872F7AD}" type="parTrans" cxnId="{531347AC-8BB2-4644-96BF-6ECD250E225C}">
      <dgm:prSet/>
      <dgm:spPr/>
      <dgm:t>
        <a:bodyPr/>
        <a:lstStyle/>
        <a:p>
          <a:endParaRPr lang="lv-LV" sz="1500">
            <a:latin typeface="Arial" panose="020B0604020202020204" pitchFamily="34" charset="0"/>
            <a:ea typeface="Verdana" panose="020B0604030504040204" pitchFamily="34" charset="0"/>
            <a:cs typeface="Arial" panose="020B0604020202020204" pitchFamily="34" charset="0"/>
          </a:endParaRPr>
        </a:p>
      </dgm:t>
    </dgm:pt>
    <dgm:pt modelId="{D5DB04B6-368E-41E7-B638-12E57009CCE0}" type="sibTrans" cxnId="{531347AC-8BB2-4644-96BF-6ECD250E225C}">
      <dgm:prSet/>
      <dgm:spPr/>
      <dgm:t>
        <a:bodyPr/>
        <a:lstStyle/>
        <a:p>
          <a:endParaRPr lang="lv-LV" sz="1500">
            <a:latin typeface="Arial" panose="020B0604020202020204" pitchFamily="34" charset="0"/>
            <a:ea typeface="Verdana" panose="020B0604030504040204" pitchFamily="34" charset="0"/>
            <a:cs typeface="Arial" panose="020B0604020202020204" pitchFamily="34" charset="0"/>
          </a:endParaRPr>
        </a:p>
      </dgm:t>
    </dgm:pt>
    <dgm:pt modelId="{76082AF4-CA7D-4295-A7E0-D0EB235EC706}">
      <dgm:prSet custT="1"/>
      <dgm:spPr/>
      <dgm:t>
        <a:bodyPr/>
        <a:lstStyle/>
        <a:p>
          <a:r>
            <a:rPr lang="lv-LV" sz="1500">
              <a:latin typeface="Arial" panose="020B0604020202020204" pitchFamily="34" charset="0"/>
              <a:ea typeface="Verdana" panose="020B0604030504040204" pitchFamily="34" charset="0"/>
              <a:cs typeface="Arial" panose="020B0604020202020204" pitchFamily="34" charset="0"/>
            </a:rPr>
            <a:t>Paplašināta daudzbērnu ģimeņu definīcija (līdz bērnu 24 g.v.) transportlīdzekļu ekspluatācijas nodokļa atlaides saņemšanai</a:t>
          </a:r>
          <a:endParaRPr lang="lv-LV" sz="1500" dirty="0">
            <a:latin typeface="Arial" panose="020B0604020202020204" pitchFamily="34" charset="0"/>
            <a:ea typeface="Verdana" panose="020B0604030504040204" pitchFamily="34" charset="0"/>
            <a:cs typeface="Arial" panose="020B0604020202020204" pitchFamily="34" charset="0"/>
          </a:endParaRPr>
        </a:p>
      </dgm:t>
    </dgm:pt>
    <dgm:pt modelId="{28A87DBC-3FB1-41D4-B230-ECB5CADCB2D0}" type="parTrans" cxnId="{A8509796-4631-49AF-90C5-2443883DA0D3}">
      <dgm:prSet/>
      <dgm:spPr/>
      <dgm:t>
        <a:bodyPr/>
        <a:lstStyle/>
        <a:p>
          <a:endParaRPr lang="lv-LV" sz="1500">
            <a:latin typeface="Arial" panose="020B0604020202020204" pitchFamily="34" charset="0"/>
            <a:ea typeface="Verdana" panose="020B0604030504040204" pitchFamily="34" charset="0"/>
            <a:cs typeface="Arial" panose="020B0604020202020204" pitchFamily="34" charset="0"/>
          </a:endParaRPr>
        </a:p>
      </dgm:t>
    </dgm:pt>
    <dgm:pt modelId="{66B7E69E-B925-40ED-921E-1795501B50D7}" type="sibTrans" cxnId="{A8509796-4631-49AF-90C5-2443883DA0D3}">
      <dgm:prSet/>
      <dgm:spPr/>
      <dgm:t>
        <a:bodyPr/>
        <a:lstStyle/>
        <a:p>
          <a:endParaRPr lang="lv-LV" sz="1500">
            <a:latin typeface="Arial" panose="020B0604020202020204" pitchFamily="34" charset="0"/>
            <a:ea typeface="Verdana" panose="020B0604030504040204" pitchFamily="34" charset="0"/>
            <a:cs typeface="Arial" panose="020B0604020202020204" pitchFamily="34" charset="0"/>
          </a:endParaRPr>
        </a:p>
      </dgm:t>
    </dgm:pt>
    <dgm:pt modelId="{18BDA607-F399-4BE2-B28A-BA1945E64BA5}">
      <dgm:prSet custT="1"/>
      <dgm:spPr/>
      <dgm:t>
        <a:bodyPr/>
        <a:lstStyle/>
        <a:p>
          <a:r>
            <a:rPr lang="lv-LV" sz="1500" dirty="0">
              <a:latin typeface="Arial" panose="020B0604020202020204" pitchFamily="34" charset="0"/>
              <a:ea typeface="Verdana" panose="020B0604030504040204" pitchFamily="34" charset="0"/>
              <a:cs typeface="Arial" panose="020B0604020202020204" pitchFamily="34" charset="0"/>
            </a:rPr>
            <a:t>Turpināta pirmā „Mājokļu programma”</a:t>
          </a:r>
        </a:p>
      </dgm:t>
    </dgm:pt>
    <dgm:pt modelId="{7D7B21C7-8EA8-46F1-92E0-EE041E7FDCCF}" type="parTrans" cxnId="{9735154E-9A2D-4F0A-95A1-193E5F6187EA}">
      <dgm:prSet/>
      <dgm:spPr/>
      <dgm:t>
        <a:bodyPr/>
        <a:lstStyle/>
        <a:p>
          <a:endParaRPr lang="lv-LV" sz="1500">
            <a:latin typeface="Arial" panose="020B0604020202020204" pitchFamily="34" charset="0"/>
            <a:ea typeface="Verdana" panose="020B0604030504040204" pitchFamily="34" charset="0"/>
            <a:cs typeface="Arial" panose="020B0604020202020204" pitchFamily="34" charset="0"/>
          </a:endParaRPr>
        </a:p>
      </dgm:t>
    </dgm:pt>
    <dgm:pt modelId="{8F50D0D3-822E-432C-875B-3EFCD3E20930}" type="sibTrans" cxnId="{9735154E-9A2D-4F0A-95A1-193E5F6187EA}">
      <dgm:prSet/>
      <dgm:spPr/>
      <dgm:t>
        <a:bodyPr/>
        <a:lstStyle/>
        <a:p>
          <a:endParaRPr lang="lv-LV" sz="1500">
            <a:latin typeface="Arial" panose="020B0604020202020204" pitchFamily="34" charset="0"/>
            <a:ea typeface="Verdana" panose="020B0604030504040204" pitchFamily="34" charset="0"/>
            <a:cs typeface="Arial" panose="020B0604020202020204" pitchFamily="34" charset="0"/>
          </a:endParaRPr>
        </a:p>
      </dgm:t>
    </dgm:pt>
    <dgm:pt modelId="{FA24754F-A7C7-48E4-B78E-ECEDF73719AE}" type="pres">
      <dgm:prSet presAssocID="{43DA27A3-1D29-4E4E-99BF-7463B0E7F41E}" presName="linear" presStyleCnt="0">
        <dgm:presLayoutVars>
          <dgm:animLvl val="lvl"/>
          <dgm:resizeHandles val="exact"/>
        </dgm:presLayoutVars>
      </dgm:prSet>
      <dgm:spPr/>
    </dgm:pt>
    <dgm:pt modelId="{350C2230-8A82-4D9C-AB65-24061343468B}" type="pres">
      <dgm:prSet presAssocID="{B3B2DA85-0B3E-41F7-9903-981C36B0A5A4}" presName="parentText" presStyleLbl="node1" presStyleIdx="0" presStyleCnt="4">
        <dgm:presLayoutVars>
          <dgm:chMax val="0"/>
          <dgm:bulletEnabled val="1"/>
        </dgm:presLayoutVars>
      </dgm:prSet>
      <dgm:spPr/>
    </dgm:pt>
    <dgm:pt modelId="{B055044F-AB2B-4EFD-B196-F4F3B87DEFD0}" type="pres">
      <dgm:prSet presAssocID="{B3B2DA85-0B3E-41F7-9903-981C36B0A5A4}" presName="childText" presStyleLbl="revTx" presStyleIdx="0" presStyleCnt="4">
        <dgm:presLayoutVars>
          <dgm:bulletEnabled val="1"/>
        </dgm:presLayoutVars>
      </dgm:prSet>
      <dgm:spPr/>
    </dgm:pt>
    <dgm:pt modelId="{2DEB9651-A489-4643-BC31-3897E2CD4207}" type="pres">
      <dgm:prSet presAssocID="{9B71A541-D6A9-4DDE-943B-9BD7AED0080B}" presName="parentText" presStyleLbl="node1" presStyleIdx="1" presStyleCnt="4">
        <dgm:presLayoutVars>
          <dgm:chMax val="0"/>
          <dgm:bulletEnabled val="1"/>
        </dgm:presLayoutVars>
      </dgm:prSet>
      <dgm:spPr/>
    </dgm:pt>
    <dgm:pt modelId="{6673DC93-37A6-4A13-8DD2-4DA42CA95747}" type="pres">
      <dgm:prSet presAssocID="{9B71A541-D6A9-4DDE-943B-9BD7AED0080B}" presName="childText" presStyleLbl="revTx" presStyleIdx="1" presStyleCnt="4">
        <dgm:presLayoutVars>
          <dgm:bulletEnabled val="1"/>
        </dgm:presLayoutVars>
      </dgm:prSet>
      <dgm:spPr/>
    </dgm:pt>
    <dgm:pt modelId="{A3711CE1-F306-4676-B0B2-CE237F073095}" type="pres">
      <dgm:prSet presAssocID="{F0E79DE3-89BD-494B-B7F2-CDD2607BB388}" presName="parentText" presStyleLbl="node1" presStyleIdx="2" presStyleCnt="4">
        <dgm:presLayoutVars>
          <dgm:chMax val="0"/>
          <dgm:bulletEnabled val="1"/>
        </dgm:presLayoutVars>
      </dgm:prSet>
      <dgm:spPr/>
    </dgm:pt>
    <dgm:pt modelId="{C22A969E-328D-44BD-B349-778472AA6D56}" type="pres">
      <dgm:prSet presAssocID="{F0E79DE3-89BD-494B-B7F2-CDD2607BB388}" presName="childText" presStyleLbl="revTx" presStyleIdx="2" presStyleCnt="4">
        <dgm:presLayoutVars>
          <dgm:bulletEnabled val="1"/>
        </dgm:presLayoutVars>
      </dgm:prSet>
      <dgm:spPr/>
    </dgm:pt>
    <dgm:pt modelId="{D10CE89C-A006-4E0E-B56C-FDF726E21D9A}" type="pres">
      <dgm:prSet presAssocID="{2CB53DE8-105F-43B6-B063-29C4DBB43C20}" presName="parentText" presStyleLbl="node1" presStyleIdx="3" presStyleCnt="4">
        <dgm:presLayoutVars>
          <dgm:chMax val="0"/>
          <dgm:bulletEnabled val="1"/>
        </dgm:presLayoutVars>
      </dgm:prSet>
      <dgm:spPr/>
    </dgm:pt>
    <dgm:pt modelId="{57584272-1A7B-41F9-A96A-2338589D5CC3}" type="pres">
      <dgm:prSet presAssocID="{2CB53DE8-105F-43B6-B063-29C4DBB43C20}" presName="childText" presStyleLbl="revTx" presStyleIdx="3" presStyleCnt="4" custScaleY="121255">
        <dgm:presLayoutVars>
          <dgm:bulletEnabled val="1"/>
        </dgm:presLayoutVars>
      </dgm:prSet>
      <dgm:spPr/>
    </dgm:pt>
  </dgm:ptLst>
  <dgm:cxnLst>
    <dgm:cxn modelId="{0B477700-AB67-43E2-8943-5B5D18129731}" srcId="{9B71A541-D6A9-4DDE-943B-9BD7AED0080B}" destId="{A500CAC8-A2CC-4B38-88E7-1E676E606D71}" srcOrd="1" destOrd="0" parTransId="{2AC79F3E-154C-44CC-BACF-56E6D3CC87BD}" sibTransId="{90E9610A-AA27-44EC-B3D7-01E8AED9CDE0}"/>
    <dgm:cxn modelId="{37F9940C-63C0-4381-A127-5882F60AA5A2}" srcId="{43DA27A3-1D29-4E4E-99BF-7463B0E7F41E}" destId="{F0E79DE3-89BD-494B-B7F2-CDD2607BB388}" srcOrd="2" destOrd="0" parTransId="{B0EDAED9-9493-45DC-8CD9-B4D23FCD1CFD}" sibTransId="{91A9C590-3458-4E28-912C-13BD8AB847F7}"/>
    <dgm:cxn modelId="{11CCF821-B922-42D0-A240-8B8243E868BA}" srcId="{43DA27A3-1D29-4E4E-99BF-7463B0E7F41E}" destId="{B3B2DA85-0B3E-41F7-9903-981C36B0A5A4}" srcOrd="0" destOrd="0" parTransId="{652BA77A-DAD0-4B3F-B3C9-FEBDC40FB8DC}" sibTransId="{B42ECFB3-6C84-48B6-B135-E4166871B2AE}"/>
    <dgm:cxn modelId="{E124CE25-1882-4FCB-AEBC-4985651494F4}" type="presOf" srcId="{98EBA63B-C0A3-45EF-9C4C-056B19A69C31}" destId="{B055044F-AB2B-4EFD-B196-F4F3B87DEFD0}" srcOrd="0" destOrd="1" presId="urn:microsoft.com/office/officeart/2005/8/layout/vList2"/>
    <dgm:cxn modelId="{271C4843-F0E0-44C5-93AA-855E0B91C2FD}" type="presOf" srcId="{43DA27A3-1D29-4E4E-99BF-7463B0E7F41E}" destId="{FA24754F-A7C7-48E4-B78E-ECEDF73719AE}" srcOrd="0" destOrd="0" presId="urn:microsoft.com/office/officeart/2005/8/layout/vList2"/>
    <dgm:cxn modelId="{84ECFA43-D218-405E-B292-B85F4C41FA3D}" type="presOf" srcId="{76082AF4-CA7D-4295-A7E0-D0EB235EC706}" destId="{57584272-1A7B-41F9-A96A-2338589D5CC3}" srcOrd="0" destOrd="2" presId="urn:microsoft.com/office/officeart/2005/8/layout/vList2"/>
    <dgm:cxn modelId="{9735154E-9A2D-4F0A-95A1-193E5F6187EA}" srcId="{2CB53DE8-105F-43B6-B063-29C4DBB43C20}" destId="{18BDA607-F399-4BE2-B28A-BA1945E64BA5}" srcOrd="1" destOrd="0" parTransId="{7D7B21C7-8EA8-46F1-92E0-EE041E7FDCCF}" sibTransId="{8F50D0D3-822E-432C-875B-3EFCD3E20930}"/>
    <dgm:cxn modelId="{1FE5704E-4EB8-43B7-9B13-D337A9FE16E8}" type="presOf" srcId="{18BDA607-F399-4BE2-B28A-BA1945E64BA5}" destId="{57584272-1A7B-41F9-A96A-2338589D5CC3}" srcOrd="0" destOrd="1" presId="urn:microsoft.com/office/officeart/2005/8/layout/vList2"/>
    <dgm:cxn modelId="{82BBA475-8C0E-4C85-A0B4-69F6C2C11F0E}" type="presOf" srcId="{4579553A-BE76-4DE7-A025-FFF3EBA1177D}" destId="{C22A969E-328D-44BD-B349-778472AA6D56}" srcOrd="0" destOrd="0" presId="urn:microsoft.com/office/officeart/2005/8/layout/vList2"/>
    <dgm:cxn modelId="{80E92156-98F8-4D79-A5B9-30E031F618DD}" srcId="{F0E79DE3-89BD-494B-B7F2-CDD2607BB388}" destId="{B9506474-1386-4E81-8E01-E42A5E31B55A}" srcOrd="1" destOrd="0" parTransId="{0781BD14-0539-46FB-84A6-F04C6793F185}" sibTransId="{12EC0A59-7479-442C-9099-6131CD41C9F3}"/>
    <dgm:cxn modelId="{C3261857-26EA-4043-A9C8-99BD0AFA13BE}" type="presOf" srcId="{F0E79DE3-89BD-494B-B7F2-CDD2607BB388}" destId="{A3711CE1-F306-4676-B0B2-CE237F073095}" srcOrd="0" destOrd="0" presId="urn:microsoft.com/office/officeart/2005/8/layout/vList2"/>
    <dgm:cxn modelId="{79992D78-FC32-4034-B569-4927D76FC633}" type="presOf" srcId="{EC7F91D7-5313-4A43-B088-E8653FDF2ED5}" destId="{57584272-1A7B-41F9-A96A-2338589D5CC3}" srcOrd="0" destOrd="0" presId="urn:microsoft.com/office/officeart/2005/8/layout/vList2"/>
    <dgm:cxn modelId="{BC4B617E-D5D3-4B4D-B8E2-76D3A294B494}" type="presOf" srcId="{B3B2DA85-0B3E-41F7-9903-981C36B0A5A4}" destId="{350C2230-8A82-4D9C-AB65-24061343468B}" srcOrd="0" destOrd="0" presId="urn:microsoft.com/office/officeart/2005/8/layout/vList2"/>
    <dgm:cxn modelId="{A8509796-4631-49AF-90C5-2443883DA0D3}" srcId="{2CB53DE8-105F-43B6-B063-29C4DBB43C20}" destId="{76082AF4-CA7D-4295-A7E0-D0EB235EC706}" srcOrd="2" destOrd="0" parTransId="{28A87DBC-3FB1-41D4-B230-ECB5CADCB2D0}" sibTransId="{66B7E69E-B925-40ED-921E-1795501B50D7}"/>
    <dgm:cxn modelId="{E22FF19B-E43C-477C-8DF0-79C4BC43858F}" type="presOf" srcId="{A500CAC8-A2CC-4B38-88E7-1E676E606D71}" destId="{6673DC93-37A6-4A13-8DD2-4DA42CA95747}" srcOrd="0" destOrd="1" presId="urn:microsoft.com/office/officeart/2005/8/layout/vList2"/>
    <dgm:cxn modelId="{0DF163A1-EBFB-4C83-A4FC-1DA175508A09}" type="presOf" srcId="{8BB04741-7F61-440F-A370-03F755E3EA9C}" destId="{57584272-1A7B-41F9-A96A-2338589D5CC3}" srcOrd="0" destOrd="5" presId="urn:microsoft.com/office/officeart/2005/8/layout/vList2"/>
    <dgm:cxn modelId="{29E900A4-F877-4B6D-8817-DB7090C48316}" srcId="{B3B2DA85-0B3E-41F7-9903-981C36B0A5A4}" destId="{B8A3A1E4-A7DC-49C6-907F-0C7E8AC572C7}" srcOrd="0" destOrd="0" parTransId="{62A225E6-6BFE-4ECF-863F-F44DD1073043}" sibTransId="{F9D107D3-6150-4636-95AE-814F3FD4CEF9}"/>
    <dgm:cxn modelId="{483A0BAA-4ED3-4087-94DF-79C218B05407}" type="presOf" srcId="{2CB53DE8-105F-43B6-B063-29C4DBB43C20}" destId="{D10CE89C-A006-4E0E-B56C-FDF726E21D9A}" srcOrd="0" destOrd="0" presId="urn:microsoft.com/office/officeart/2005/8/layout/vList2"/>
    <dgm:cxn modelId="{531347AC-8BB2-4644-96BF-6ECD250E225C}" srcId="{2CB53DE8-105F-43B6-B063-29C4DBB43C20}" destId="{8BB04741-7F61-440F-A370-03F755E3EA9C}" srcOrd="5" destOrd="0" parTransId="{3A9AC42B-D664-40FB-B7BC-9E861872F7AD}" sibTransId="{D5DB04B6-368E-41E7-B638-12E57009CCE0}"/>
    <dgm:cxn modelId="{A560BEAF-26DF-496D-88A7-0F897BEBC4BD}" type="presOf" srcId="{9B71A541-D6A9-4DDE-943B-9BD7AED0080B}" destId="{2DEB9651-A489-4643-BC31-3897E2CD4207}" srcOrd="0" destOrd="0" presId="urn:microsoft.com/office/officeart/2005/8/layout/vList2"/>
    <dgm:cxn modelId="{D2868AB5-7160-4A24-B079-D1FC2A9FC5C7}" srcId="{F0E79DE3-89BD-494B-B7F2-CDD2607BB388}" destId="{4579553A-BE76-4DE7-A025-FFF3EBA1177D}" srcOrd="0" destOrd="0" parTransId="{8CB9C647-F466-466B-9FF3-728795B88149}" sibTransId="{E6C7A852-36C5-4386-9B02-6D8E190AE9E8}"/>
    <dgm:cxn modelId="{B32186BF-57C0-4B48-88B7-BA17AB2E4205}" type="presOf" srcId="{2FBBF476-AD5B-4720-AFC2-CC96B03EF919}" destId="{6673DC93-37A6-4A13-8DD2-4DA42CA95747}" srcOrd="0" destOrd="0" presId="urn:microsoft.com/office/officeart/2005/8/layout/vList2"/>
    <dgm:cxn modelId="{5A36F4C6-D29F-441B-88CC-0EF6E2C6858C}" type="presOf" srcId="{B8A3A1E4-A7DC-49C6-907F-0C7E8AC572C7}" destId="{B055044F-AB2B-4EFD-B196-F4F3B87DEFD0}" srcOrd="0" destOrd="0" presId="urn:microsoft.com/office/officeart/2005/8/layout/vList2"/>
    <dgm:cxn modelId="{09B9C3CB-C3DB-4A30-B8A3-AEDA138683CA}" srcId="{2CB53DE8-105F-43B6-B063-29C4DBB43C20}" destId="{46D17242-64A1-49EA-8D8E-514DEE6EA140}" srcOrd="4" destOrd="0" parTransId="{28C8DD61-0947-4548-958C-911E94A8FB30}" sibTransId="{66358FE1-F622-45B2-AED1-AA7E4495B451}"/>
    <dgm:cxn modelId="{3B8FD0D0-51BF-49B3-936D-2B9E6A20F333}" srcId="{43DA27A3-1D29-4E4E-99BF-7463B0E7F41E}" destId="{2CB53DE8-105F-43B6-B063-29C4DBB43C20}" srcOrd="3" destOrd="0" parTransId="{76513D2D-BC54-42C5-BFC2-38A067F46EF3}" sibTransId="{CCD12C83-7446-4211-809F-FAB052548919}"/>
    <dgm:cxn modelId="{5C3815D6-ED44-4376-9EFF-2DFAFD1EF093}" srcId="{9B71A541-D6A9-4DDE-943B-9BD7AED0080B}" destId="{2FBBF476-AD5B-4720-AFC2-CC96B03EF919}" srcOrd="0" destOrd="0" parTransId="{6B6AB6DE-BAEE-4935-BB90-F2B1CED846F3}" sibTransId="{CB933665-CE23-45CA-A3BD-95B0A606858C}"/>
    <dgm:cxn modelId="{1CFE70DC-7C44-48CA-9BF7-62167D1D6B9D}" srcId="{43DA27A3-1D29-4E4E-99BF-7463B0E7F41E}" destId="{9B71A541-D6A9-4DDE-943B-9BD7AED0080B}" srcOrd="1" destOrd="0" parTransId="{95683AFF-5D71-42BA-B2E5-48A76FF6F83C}" sibTransId="{B1F4AA5A-1A3D-4878-B449-CADD82622EDD}"/>
    <dgm:cxn modelId="{209A7DDD-20A5-4DD2-B806-A1C5C5819E2B}" type="presOf" srcId="{B9506474-1386-4E81-8E01-E42A5E31B55A}" destId="{C22A969E-328D-44BD-B349-778472AA6D56}" srcOrd="0" destOrd="1" presId="urn:microsoft.com/office/officeart/2005/8/layout/vList2"/>
    <dgm:cxn modelId="{13BDBDE6-CDAF-47F6-B869-34A6F62A019D}" type="presOf" srcId="{46D17242-64A1-49EA-8D8E-514DEE6EA140}" destId="{57584272-1A7B-41F9-A96A-2338589D5CC3}" srcOrd="0" destOrd="4" presId="urn:microsoft.com/office/officeart/2005/8/layout/vList2"/>
    <dgm:cxn modelId="{3138C4FA-6290-4527-B60C-8AFD3BE4D640}" srcId="{2CB53DE8-105F-43B6-B063-29C4DBB43C20}" destId="{EC7F91D7-5313-4A43-B088-E8653FDF2ED5}" srcOrd="0" destOrd="0" parTransId="{B01ADE1D-4C87-409D-AF8D-37970C3E1FD8}" sibTransId="{F9CA256C-21EE-4C94-A13A-FC8F86E43F25}"/>
    <dgm:cxn modelId="{875134FC-54A5-43F7-A5B0-2CD7403DDE6A}" type="presOf" srcId="{87D38918-5F14-4C93-BB24-5ADF2D8DD460}" destId="{57584272-1A7B-41F9-A96A-2338589D5CC3}" srcOrd="0" destOrd="3" presId="urn:microsoft.com/office/officeart/2005/8/layout/vList2"/>
    <dgm:cxn modelId="{600AE8FE-E867-4E13-8024-94A39A91B892}" srcId="{B3B2DA85-0B3E-41F7-9903-981C36B0A5A4}" destId="{98EBA63B-C0A3-45EF-9C4C-056B19A69C31}" srcOrd="1" destOrd="0" parTransId="{5210B71E-11D2-418C-B89B-38F2CAF151EF}" sibTransId="{53A3941F-70DC-4F96-BC7E-8B825241B67A}"/>
    <dgm:cxn modelId="{F7F355FF-B1A3-49FB-ABDD-14E592C51894}" srcId="{2CB53DE8-105F-43B6-B063-29C4DBB43C20}" destId="{87D38918-5F14-4C93-BB24-5ADF2D8DD460}" srcOrd="3" destOrd="0" parTransId="{C33B9ED0-B1E1-4287-A322-7CF6D97C6642}" sibTransId="{69944B4D-2BBA-49C5-AC07-30205F0B118A}"/>
    <dgm:cxn modelId="{039CBD33-7975-4943-8F41-EF3C92FF378F}" type="presParOf" srcId="{FA24754F-A7C7-48E4-B78E-ECEDF73719AE}" destId="{350C2230-8A82-4D9C-AB65-24061343468B}" srcOrd="0" destOrd="0" presId="urn:microsoft.com/office/officeart/2005/8/layout/vList2"/>
    <dgm:cxn modelId="{3A08B516-E6C0-4C56-9835-FB4CDEB27CAE}" type="presParOf" srcId="{FA24754F-A7C7-48E4-B78E-ECEDF73719AE}" destId="{B055044F-AB2B-4EFD-B196-F4F3B87DEFD0}" srcOrd="1" destOrd="0" presId="urn:microsoft.com/office/officeart/2005/8/layout/vList2"/>
    <dgm:cxn modelId="{B4865548-2A8F-4304-A181-F4DAED127191}" type="presParOf" srcId="{FA24754F-A7C7-48E4-B78E-ECEDF73719AE}" destId="{2DEB9651-A489-4643-BC31-3897E2CD4207}" srcOrd="2" destOrd="0" presId="urn:microsoft.com/office/officeart/2005/8/layout/vList2"/>
    <dgm:cxn modelId="{FC587936-0A26-4401-BA72-3DE0CB61853C}" type="presParOf" srcId="{FA24754F-A7C7-48E4-B78E-ECEDF73719AE}" destId="{6673DC93-37A6-4A13-8DD2-4DA42CA95747}" srcOrd="3" destOrd="0" presId="urn:microsoft.com/office/officeart/2005/8/layout/vList2"/>
    <dgm:cxn modelId="{1F54E990-707C-4CF1-A255-1BB671AE10AE}" type="presParOf" srcId="{FA24754F-A7C7-48E4-B78E-ECEDF73719AE}" destId="{A3711CE1-F306-4676-B0B2-CE237F073095}" srcOrd="4" destOrd="0" presId="urn:microsoft.com/office/officeart/2005/8/layout/vList2"/>
    <dgm:cxn modelId="{28FD7861-9CED-45F6-A308-9BCBC302D125}" type="presParOf" srcId="{FA24754F-A7C7-48E4-B78E-ECEDF73719AE}" destId="{C22A969E-328D-44BD-B349-778472AA6D56}" srcOrd="5" destOrd="0" presId="urn:microsoft.com/office/officeart/2005/8/layout/vList2"/>
    <dgm:cxn modelId="{958A2289-E3E5-402E-8E5C-0783D031DB65}" type="presParOf" srcId="{FA24754F-A7C7-48E4-B78E-ECEDF73719AE}" destId="{D10CE89C-A006-4E0E-B56C-FDF726E21D9A}" srcOrd="6" destOrd="0" presId="urn:microsoft.com/office/officeart/2005/8/layout/vList2"/>
    <dgm:cxn modelId="{A4960023-CC60-4993-811C-45F4C10AB62A}" type="presParOf" srcId="{FA24754F-A7C7-48E4-B78E-ECEDF73719AE}" destId="{57584272-1A7B-41F9-A96A-2338589D5CC3}" srcOrd="7"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F019AEC-DB80-4330-8317-DDF1ADA7AD19}" type="doc">
      <dgm:prSet loTypeId="urn:microsoft.com/office/officeart/2005/8/layout/vList2" loCatId="list" qsTypeId="urn:microsoft.com/office/officeart/2005/8/quickstyle/simple3" qsCatId="simple" csTypeId="urn:microsoft.com/office/officeart/2005/8/colors/accent4_5" csCatId="accent4" phldr="1"/>
      <dgm:spPr/>
      <dgm:t>
        <a:bodyPr/>
        <a:lstStyle/>
        <a:p>
          <a:endParaRPr lang="lv-LV"/>
        </a:p>
      </dgm:t>
    </dgm:pt>
    <dgm:pt modelId="{4496B1F4-A747-48AA-A23A-054257B11A2D}">
      <dgm:prSet phldrT="[Text]" custT="1"/>
      <dgm:spPr/>
      <dgm:t>
        <a:bodyPr/>
        <a:lstStyle/>
        <a:p>
          <a:pPr algn="just"/>
          <a:r>
            <a:rPr lang="lv-LV" sz="1800" b="1" dirty="0">
              <a:latin typeface="Arial" panose="020B0604020202020204" pitchFamily="34" charset="0"/>
              <a:cs typeface="Arial" panose="020B0604020202020204" pitchFamily="34" charset="0"/>
            </a:rPr>
            <a:t>Mērķis: </a:t>
          </a:r>
          <a:r>
            <a:rPr lang="lv-LV" sz="1800" dirty="0">
              <a:latin typeface="Arial" panose="020B0604020202020204" pitchFamily="34" charset="0"/>
              <a:cs typeface="Arial" panose="020B0604020202020204" pitchFamily="34" charset="0"/>
            </a:rPr>
            <a:t>izveidot ilgtermiņā funkcionējošu modeli elastīgu bērnu aprūpes pakalpojumu subsidēšanai no publiskā un privātā sektora, veicinot vecāku nodarbinātību, kā arī darba un ģimenes dzīves saskaņošanu</a:t>
          </a:r>
        </a:p>
      </dgm:t>
    </dgm:pt>
    <dgm:pt modelId="{A0801EE0-564B-4660-82EF-6C9E6D934648}" type="parTrans" cxnId="{1F105FE5-C855-40A9-91BC-17FA0AB48449}">
      <dgm:prSet/>
      <dgm:spPr/>
      <dgm:t>
        <a:bodyPr/>
        <a:lstStyle/>
        <a:p>
          <a:endParaRPr lang="lv-LV" sz="1800">
            <a:latin typeface="Arial" panose="020B0604020202020204" pitchFamily="34" charset="0"/>
            <a:cs typeface="Arial" panose="020B0604020202020204" pitchFamily="34" charset="0"/>
          </a:endParaRPr>
        </a:p>
      </dgm:t>
    </dgm:pt>
    <dgm:pt modelId="{8A2A98A4-CB43-4FCE-B8DB-78E61FE13892}" type="sibTrans" cxnId="{1F105FE5-C855-40A9-91BC-17FA0AB48449}">
      <dgm:prSet/>
      <dgm:spPr/>
      <dgm:t>
        <a:bodyPr/>
        <a:lstStyle/>
        <a:p>
          <a:endParaRPr lang="lv-LV" sz="1800">
            <a:latin typeface="Arial" panose="020B0604020202020204" pitchFamily="34" charset="0"/>
            <a:cs typeface="Arial" panose="020B0604020202020204" pitchFamily="34" charset="0"/>
          </a:endParaRPr>
        </a:p>
      </dgm:t>
    </dgm:pt>
    <dgm:pt modelId="{C61BF2D4-EB31-4C06-94FF-43C829E49672}">
      <dgm:prSet phldrT="[Text]" custT="1"/>
      <dgm:spPr/>
      <dgm:t>
        <a:bodyPr/>
        <a:lstStyle/>
        <a:p>
          <a:pPr algn="just"/>
          <a:r>
            <a:rPr lang="lv-LV" sz="1800" b="1" i="0" dirty="0">
              <a:latin typeface="Arial" panose="020B0604020202020204" pitchFamily="34" charset="0"/>
              <a:cs typeface="Arial" panose="020B0604020202020204" pitchFamily="34" charset="0"/>
            </a:rPr>
            <a:t>Īstenotājs</a:t>
          </a:r>
          <a:r>
            <a:rPr lang="lv-LV" sz="1800" b="0" i="0" dirty="0">
              <a:latin typeface="Arial" panose="020B0604020202020204" pitchFamily="34" charset="0"/>
              <a:cs typeface="Arial" panose="020B0604020202020204" pitchFamily="34" charset="0"/>
            </a:rPr>
            <a:t>: Labklājības ministrija sadarbībā ar Jelgavas, Rīgas un Valmieras pilsētu pašvaldībām un Korporatīvās ilgtspējas un atbildības institūtu</a:t>
          </a:r>
          <a:endParaRPr lang="lv-LV" sz="1800" dirty="0">
            <a:latin typeface="Arial" panose="020B0604020202020204" pitchFamily="34" charset="0"/>
            <a:cs typeface="Arial" panose="020B0604020202020204" pitchFamily="34" charset="0"/>
          </a:endParaRPr>
        </a:p>
      </dgm:t>
    </dgm:pt>
    <dgm:pt modelId="{86476198-910D-440F-BF30-4E1A74B7AB12}" type="parTrans" cxnId="{EF8EE531-42BE-48A8-8409-40F01A6A08AD}">
      <dgm:prSet/>
      <dgm:spPr/>
      <dgm:t>
        <a:bodyPr/>
        <a:lstStyle/>
        <a:p>
          <a:endParaRPr lang="lv-LV" sz="1800">
            <a:latin typeface="Arial" panose="020B0604020202020204" pitchFamily="34" charset="0"/>
            <a:cs typeface="Arial" panose="020B0604020202020204" pitchFamily="34" charset="0"/>
          </a:endParaRPr>
        </a:p>
      </dgm:t>
    </dgm:pt>
    <dgm:pt modelId="{427696A5-3213-4244-BF37-D14BBD9D0621}" type="sibTrans" cxnId="{EF8EE531-42BE-48A8-8409-40F01A6A08AD}">
      <dgm:prSet/>
      <dgm:spPr/>
      <dgm:t>
        <a:bodyPr/>
        <a:lstStyle/>
        <a:p>
          <a:endParaRPr lang="lv-LV" sz="1800">
            <a:latin typeface="Arial" panose="020B0604020202020204" pitchFamily="34" charset="0"/>
            <a:cs typeface="Arial" panose="020B0604020202020204" pitchFamily="34" charset="0"/>
          </a:endParaRPr>
        </a:p>
      </dgm:t>
    </dgm:pt>
    <dgm:pt modelId="{3978F18B-680D-4D1D-9A15-314D0E5C3E8B}">
      <dgm:prSet custT="1"/>
      <dgm:spPr/>
      <dgm:t>
        <a:bodyPr/>
        <a:lstStyle/>
        <a:p>
          <a:r>
            <a:rPr lang="lv-LV" sz="1800" b="1" i="0" dirty="0">
              <a:latin typeface="Arial" panose="020B0604020202020204" pitchFamily="34" charset="0"/>
              <a:cs typeface="Arial" panose="020B0604020202020204" pitchFamily="34" charset="0"/>
            </a:rPr>
            <a:t>Realizācijas laiks:</a:t>
          </a:r>
          <a:r>
            <a:rPr lang="lv-LV" sz="1800" b="0" i="0" dirty="0">
              <a:latin typeface="Arial" panose="020B0604020202020204" pitchFamily="34" charset="0"/>
              <a:cs typeface="Arial" panose="020B0604020202020204" pitchFamily="34" charset="0"/>
            </a:rPr>
            <a:t> 2015.gada 1.augusts – </a:t>
          </a:r>
          <a:r>
            <a:rPr lang="lv-LV" sz="1800" b="1" i="0" dirty="0">
              <a:latin typeface="Arial" panose="020B0604020202020204" pitchFamily="34" charset="0"/>
              <a:cs typeface="Arial" panose="020B0604020202020204" pitchFamily="34" charset="0"/>
            </a:rPr>
            <a:t>2018.gada </a:t>
          </a:r>
          <a:r>
            <a:rPr lang="lv-LV" sz="1800" b="1" i="0" dirty="0">
              <a:solidFill>
                <a:schemeClr val="tx1"/>
              </a:solidFill>
              <a:latin typeface="Arial" panose="020B0604020202020204" pitchFamily="34" charset="0"/>
              <a:cs typeface="Arial" panose="020B0604020202020204" pitchFamily="34" charset="0"/>
            </a:rPr>
            <a:t>30.aprīlis</a:t>
          </a:r>
          <a:endParaRPr lang="lv-LV" sz="1800" b="1" dirty="0">
            <a:solidFill>
              <a:schemeClr val="tx1"/>
            </a:solidFill>
            <a:latin typeface="Arial" panose="020B0604020202020204" pitchFamily="34" charset="0"/>
            <a:cs typeface="Arial" panose="020B0604020202020204" pitchFamily="34" charset="0"/>
          </a:endParaRPr>
        </a:p>
      </dgm:t>
    </dgm:pt>
    <dgm:pt modelId="{A49A178B-8E49-43A6-BBCA-61A8D5C5553B}" type="parTrans" cxnId="{04A2C2C2-1699-400A-B59E-22432AE21C39}">
      <dgm:prSet/>
      <dgm:spPr/>
      <dgm:t>
        <a:bodyPr/>
        <a:lstStyle/>
        <a:p>
          <a:endParaRPr lang="lv-LV" sz="1800">
            <a:latin typeface="Arial" panose="020B0604020202020204" pitchFamily="34" charset="0"/>
            <a:cs typeface="Arial" panose="020B0604020202020204" pitchFamily="34" charset="0"/>
          </a:endParaRPr>
        </a:p>
      </dgm:t>
    </dgm:pt>
    <dgm:pt modelId="{6A07D7AA-7CA3-4F00-8E23-C8C88FED8CBF}" type="sibTrans" cxnId="{04A2C2C2-1699-400A-B59E-22432AE21C39}">
      <dgm:prSet/>
      <dgm:spPr/>
      <dgm:t>
        <a:bodyPr/>
        <a:lstStyle/>
        <a:p>
          <a:endParaRPr lang="lv-LV" sz="1800">
            <a:latin typeface="Arial" panose="020B0604020202020204" pitchFamily="34" charset="0"/>
            <a:cs typeface="Arial" panose="020B0604020202020204" pitchFamily="34" charset="0"/>
          </a:endParaRPr>
        </a:p>
      </dgm:t>
    </dgm:pt>
    <dgm:pt modelId="{D8040B9B-CE6F-4261-BBE0-86EA7FD17F44}" type="pres">
      <dgm:prSet presAssocID="{2F019AEC-DB80-4330-8317-DDF1ADA7AD19}" presName="linear" presStyleCnt="0">
        <dgm:presLayoutVars>
          <dgm:animLvl val="lvl"/>
          <dgm:resizeHandles val="exact"/>
        </dgm:presLayoutVars>
      </dgm:prSet>
      <dgm:spPr/>
    </dgm:pt>
    <dgm:pt modelId="{D617514D-8773-4FD5-A9A0-EEE9626E8A42}" type="pres">
      <dgm:prSet presAssocID="{4496B1F4-A747-48AA-A23A-054257B11A2D}" presName="parentText" presStyleLbl="node1" presStyleIdx="0" presStyleCnt="3" custScaleY="126725">
        <dgm:presLayoutVars>
          <dgm:chMax val="0"/>
          <dgm:bulletEnabled val="1"/>
        </dgm:presLayoutVars>
      </dgm:prSet>
      <dgm:spPr/>
    </dgm:pt>
    <dgm:pt modelId="{82492C25-8DFE-44FD-AEF3-4D1167F71704}" type="pres">
      <dgm:prSet presAssocID="{8A2A98A4-CB43-4FCE-B8DB-78E61FE13892}" presName="spacer" presStyleCnt="0"/>
      <dgm:spPr/>
    </dgm:pt>
    <dgm:pt modelId="{53E61045-EE12-4066-9162-AFB8EE689735}" type="pres">
      <dgm:prSet presAssocID="{C61BF2D4-EB31-4C06-94FF-43C829E49672}" presName="parentText" presStyleLbl="node1" presStyleIdx="1" presStyleCnt="3">
        <dgm:presLayoutVars>
          <dgm:chMax val="0"/>
          <dgm:bulletEnabled val="1"/>
        </dgm:presLayoutVars>
      </dgm:prSet>
      <dgm:spPr/>
    </dgm:pt>
    <dgm:pt modelId="{BDFD01A2-79D7-4797-9BAA-E698D470D80C}" type="pres">
      <dgm:prSet presAssocID="{427696A5-3213-4244-BF37-D14BBD9D0621}" presName="spacer" presStyleCnt="0"/>
      <dgm:spPr/>
    </dgm:pt>
    <dgm:pt modelId="{104E61E3-F067-4330-B1F7-0125D151D877}" type="pres">
      <dgm:prSet presAssocID="{3978F18B-680D-4D1D-9A15-314D0E5C3E8B}" presName="parentText" presStyleLbl="node1" presStyleIdx="2" presStyleCnt="3" custLinFactY="-4114" custLinFactNeighborX="-2650" custLinFactNeighborY="-100000">
        <dgm:presLayoutVars>
          <dgm:chMax val="0"/>
          <dgm:bulletEnabled val="1"/>
        </dgm:presLayoutVars>
      </dgm:prSet>
      <dgm:spPr/>
    </dgm:pt>
  </dgm:ptLst>
  <dgm:cxnLst>
    <dgm:cxn modelId="{EF8EE531-42BE-48A8-8409-40F01A6A08AD}" srcId="{2F019AEC-DB80-4330-8317-DDF1ADA7AD19}" destId="{C61BF2D4-EB31-4C06-94FF-43C829E49672}" srcOrd="1" destOrd="0" parTransId="{86476198-910D-440F-BF30-4E1A74B7AB12}" sibTransId="{427696A5-3213-4244-BF37-D14BBD9D0621}"/>
    <dgm:cxn modelId="{10AC3754-8F43-4B07-B9B4-DE0616FAAA4B}" type="presOf" srcId="{2F019AEC-DB80-4330-8317-DDF1ADA7AD19}" destId="{D8040B9B-CE6F-4261-BBE0-86EA7FD17F44}" srcOrd="0" destOrd="0" presId="urn:microsoft.com/office/officeart/2005/8/layout/vList2"/>
    <dgm:cxn modelId="{749D3876-F427-4AF2-9EE7-2B45BEC3B7D3}" type="presOf" srcId="{C61BF2D4-EB31-4C06-94FF-43C829E49672}" destId="{53E61045-EE12-4066-9162-AFB8EE689735}" srcOrd="0" destOrd="0" presId="urn:microsoft.com/office/officeart/2005/8/layout/vList2"/>
    <dgm:cxn modelId="{6D22E77E-E145-45C9-8E70-8778754C8B68}" type="presOf" srcId="{3978F18B-680D-4D1D-9A15-314D0E5C3E8B}" destId="{104E61E3-F067-4330-B1F7-0125D151D877}" srcOrd="0" destOrd="0" presId="urn:microsoft.com/office/officeart/2005/8/layout/vList2"/>
    <dgm:cxn modelId="{04A2C2C2-1699-400A-B59E-22432AE21C39}" srcId="{2F019AEC-DB80-4330-8317-DDF1ADA7AD19}" destId="{3978F18B-680D-4D1D-9A15-314D0E5C3E8B}" srcOrd="2" destOrd="0" parTransId="{A49A178B-8E49-43A6-BBCA-61A8D5C5553B}" sibTransId="{6A07D7AA-7CA3-4F00-8E23-C8C88FED8CBF}"/>
    <dgm:cxn modelId="{1F105FE5-C855-40A9-91BC-17FA0AB48449}" srcId="{2F019AEC-DB80-4330-8317-DDF1ADA7AD19}" destId="{4496B1F4-A747-48AA-A23A-054257B11A2D}" srcOrd="0" destOrd="0" parTransId="{A0801EE0-564B-4660-82EF-6C9E6D934648}" sibTransId="{8A2A98A4-CB43-4FCE-B8DB-78E61FE13892}"/>
    <dgm:cxn modelId="{C50E1AF8-22B0-4F3C-BD3E-D272E0719241}" type="presOf" srcId="{4496B1F4-A747-48AA-A23A-054257B11A2D}" destId="{D617514D-8773-4FD5-A9A0-EEE9626E8A42}" srcOrd="0" destOrd="0" presId="urn:microsoft.com/office/officeart/2005/8/layout/vList2"/>
    <dgm:cxn modelId="{8345C3AF-1F5A-47EF-8637-F5DA7DCF910D}" type="presParOf" srcId="{D8040B9B-CE6F-4261-BBE0-86EA7FD17F44}" destId="{D617514D-8773-4FD5-A9A0-EEE9626E8A42}" srcOrd="0" destOrd="0" presId="urn:microsoft.com/office/officeart/2005/8/layout/vList2"/>
    <dgm:cxn modelId="{F3530A38-4914-406C-A1CC-C731CCE98997}" type="presParOf" srcId="{D8040B9B-CE6F-4261-BBE0-86EA7FD17F44}" destId="{82492C25-8DFE-44FD-AEF3-4D1167F71704}" srcOrd="1" destOrd="0" presId="urn:microsoft.com/office/officeart/2005/8/layout/vList2"/>
    <dgm:cxn modelId="{BC2CD1BD-774E-488C-A546-1DEF4DBE6092}" type="presParOf" srcId="{D8040B9B-CE6F-4261-BBE0-86EA7FD17F44}" destId="{53E61045-EE12-4066-9162-AFB8EE689735}" srcOrd="2" destOrd="0" presId="urn:microsoft.com/office/officeart/2005/8/layout/vList2"/>
    <dgm:cxn modelId="{A789BFFB-B701-4BC3-8A31-2756C4A9B35A}" type="presParOf" srcId="{D8040B9B-CE6F-4261-BBE0-86EA7FD17F44}" destId="{BDFD01A2-79D7-4797-9BAA-E698D470D80C}" srcOrd="3" destOrd="0" presId="urn:microsoft.com/office/officeart/2005/8/layout/vList2"/>
    <dgm:cxn modelId="{DC7224A8-349E-41DC-85BD-61E412505A9D}" type="presParOf" srcId="{D8040B9B-CE6F-4261-BBE0-86EA7FD17F44}" destId="{104E61E3-F067-4330-B1F7-0125D151D877}"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4C41A1F-A8FB-48CD-B4A1-3FB9E2741216}" type="doc">
      <dgm:prSet loTypeId="urn:microsoft.com/office/officeart/2005/8/layout/vList2" loCatId="list" qsTypeId="urn:microsoft.com/office/officeart/2005/8/quickstyle/simple3" qsCatId="simple" csTypeId="urn:microsoft.com/office/officeart/2005/8/colors/accent4_5" csCatId="accent4" phldr="1"/>
      <dgm:spPr/>
      <dgm:t>
        <a:bodyPr/>
        <a:lstStyle/>
        <a:p>
          <a:endParaRPr lang="lv-LV"/>
        </a:p>
      </dgm:t>
    </dgm:pt>
    <dgm:pt modelId="{2CC5A16A-9596-4013-96AF-E1DA41B5C9D2}">
      <dgm:prSet phldrT="[Text]" custT="1"/>
      <dgm:spPr/>
      <dgm:t>
        <a:bodyPr/>
        <a:lstStyle/>
        <a:p>
          <a:r>
            <a:rPr lang="lv-LV" sz="1800" b="0" i="0" u="none" dirty="0">
              <a:latin typeface="Arial" panose="020B0604020202020204" pitchFamily="34" charset="0"/>
              <a:cs typeface="Arial" panose="020B0604020202020204" pitchFamily="34" charset="0"/>
            </a:rPr>
            <a:t>Projekta ietvaros </a:t>
          </a:r>
          <a:r>
            <a:rPr lang="lv-LV" sz="1800" b="1" i="0" u="none" dirty="0">
              <a:latin typeface="Arial" panose="020B0604020202020204" pitchFamily="34" charset="0"/>
              <a:cs typeface="Arial" panose="020B0604020202020204" pitchFamily="34" charset="0"/>
            </a:rPr>
            <a:t>īstenotās aktivitātes</a:t>
          </a:r>
          <a:endParaRPr lang="lv-LV" sz="1800" b="1" u="none" dirty="0">
            <a:latin typeface="Arial" panose="020B0604020202020204" pitchFamily="34" charset="0"/>
            <a:cs typeface="Arial" panose="020B0604020202020204" pitchFamily="34" charset="0"/>
          </a:endParaRPr>
        </a:p>
      </dgm:t>
    </dgm:pt>
    <dgm:pt modelId="{35955597-910B-4EF1-9B3D-7CBA2D7EA50E}" type="parTrans" cxnId="{84D69801-B58D-4691-B64E-BF17D7CA1B52}">
      <dgm:prSet/>
      <dgm:spPr/>
      <dgm:t>
        <a:bodyPr/>
        <a:lstStyle/>
        <a:p>
          <a:endParaRPr lang="lv-LV" sz="1600">
            <a:latin typeface="Arial" panose="020B0604020202020204" pitchFamily="34" charset="0"/>
            <a:cs typeface="Arial" panose="020B0604020202020204" pitchFamily="34" charset="0"/>
          </a:endParaRPr>
        </a:p>
      </dgm:t>
    </dgm:pt>
    <dgm:pt modelId="{72E26745-50B5-4AB1-8CCC-E17C56A3D0C8}" type="sibTrans" cxnId="{84D69801-B58D-4691-B64E-BF17D7CA1B52}">
      <dgm:prSet/>
      <dgm:spPr/>
      <dgm:t>
        <a:bodyPr/>
        <a:lstStyle/>
        <a:p>
          <a:endParaRPr lang="lv-LV" sz="1600">
            <a:latin typeface="Arial" panose="020B0604020202020204" pitchFamily="34" charset="0"/>
            <a:cs typeface="Arial" panose="020B0604020202020204" pitchFamily="34" charset="0"/>
          </a:endParaRPr>
        </a:p>
      </dgm:t>
    </dgm:pt>
    <dgm:pt modelId="{D50B075B-1D24-4396-9E9F-A75BC94CD290}">
      <dgm:prSet custT="1"/>
      <dgm:spPr/>
      <dgm:t>
        <a:bodyPr/>
        <a:lstStyle/>
        <a:p>
          <a:pPr algn="l"/>
          <a:r>
            <a:rPr lang="lv-LV" sz="1400" b="0" i="0" dirty="0">
              <a:latin typeface="Arial" panose="020B0604020202020204" pitchFamily="34" charset="0"/>
              <a:cs typeface="Arial" panose="020B0604020202020204" pitchFamily="34" charset="0"/>
            </a:rPr>
            <a:t>starptautiskā konference par darba  un  ģimenes  dzīves saskaņošanas problemātiku</a:t>
          </a:r>
        </a:p>
      </dgm:t>
    </dgm:pt>
    <dgm:pt modelId="{B83681A9-87AC-4B21-A429-F60640FA4FE4}" type="sibTrans" cxnId="{33F41FDC-5124-4B1C-B7E5-E5F228693C6B}">
      <dgm:prSet/>
      <dgm:spPr/>
      <dgm:t>
        <a:bodyPr/>
        <a:lstStyle/>
        <a:p>
          <a:endParaRPr lang="lv-LV" sz="1600">
            <a:latin typeface="Arial" panose="020B0604020202020204" pitchFamily="34" charset="0"/>
            <a:cs typeface="Arial" panose="020B0604020202020204" pitchFamily="34" charset="0"/>
          </a:endParaRPr>
        </a:p>
      </dgm:t>
    </dgm:pt>
    <dgm:pt modelId="{F483F854-5621-454D-80F8-6CE5F6550E92}" type="parTrans" cxnId="{33F41FDC-5124-4B1C-B7E5-E5F228693C6B}">
      <dgm:prSet/>
      <dgm:spPr/>
      <dgm:t>
        <a:bodyPr/>
        <a:lstStyle/>
        <a:p>
          <a:endParaRPr lang="lv-LV" sz="1600">
            <a:latin typeface="Arial" panose="020B0604020202020204" pitchFamily="34" charset="0"/>
            <a:cs typeface="Arial" panose="020B0604020202020204" pitchFamily="34" charset="0"/>
          </a:endParaRPr>
        </a:p>
      </dgm:t>
    </dgm:pt>
    <dgm:pt modelId="{E2894D0C-F3F3-446C-B2D3-AD25A1D05995}">
      <dgm:prSet custT="1"/>
      <dgm:spPr/>
      <dgm:t>
        <a:bodyPr/>
        <a:lstStyle/>
        <a:p>
          <a:pPr algn="l"/>
          <a:r>
            <a:rPr lang="lv-LV" sz="1400" b="0" i="0" dirty="0">
              <a:latin typeface="Arial" panose="020B0604020202020204" pitchFamily="34" charset="0"/>
              <a:cs typeface="Arial" panose="020B0604020202020204" pitchFamily="34" charset="0"/>
            </a:rPr>
            <a:t>projekta rezultātu iekļaušana Ilgtspējas indeksā un Ģimenei draudzīga komersanta statusā </a:t>
          </a:r>
        </a:p>
      </dgm:t>
    </dgm:pt>
    <dgm:pt modelId="{D532829F-25E5-47D7-A304-604A6010526A}" type="sibTrans" cxnId="{486120A0-CEDB-47DF-BBEB-AAE64F18654D}">
      <dgm:prSet/>
      <dgm:spPr/>
      <dgm:t>
        <a:bodyPr/>
        <a:lstStyle/>
        <a:p>
          <a:endParaRPr lang="lv-LV" sz="1600">
            <a:latin typeface="Arial" panose="020B0604020202020204" pitchFamily="34" charset="0"/>
            <a:cs typeface="Arial" panose="020B0604020202020204" pitchFamily="34" charset="0"/>
          </a:endParaRPr>
        </a:p>
      </dgm:t>
    </dgm:pt>
    <dgm:pt modelId="{D7692788-43E9-4C15-A530-BA9C9BA8766D}" type="parTrans" cxnId="{486120A0-CEDB-47DF-BBEB-AAE64F18654D}">
      <dgm:prSet/>
      <dgm:spPr/>
      <dgm:t>
        <a:bodyPr/>
        <a:lstStyle/>
        <a:p>
          <a:endParaRPr lang="lv-LV" sz="1600">
            <a:latin typeface="Arial" panose="020B0604020202020204" pitchFamily="34" charset="0"/>
            <a:cs typeface="Arial" panose="020B0604020202020204" pitchFamily="34" charset="0"/>
          </a:endParaRPr>
        </a:p>
      </dgm:t>
    </dgm:pt>
    <dgm:pt modelId="{A4C7017A-B2BA-428B-BE52-BA55F24B185B}">
      <dgm:prSet custT="1"/>
      <dgm:spPr/>
      <dgm:t>
        <a:bodyPr/>
        <a:lstStyle/>
        <a:p>
          <a:pPr algn="l"/>
          <a:r>
            <a:rPr lang="lv-LV" sz="1400" b="0" i="0" dirty="0">
              <a:latin typeface="Arial" panose="020B0604020202020204" pitchFamily="34" charset="0"/>
              <a:cs typeface="Arial" panose="020B0604020202020204" pitchFamily="34" charset="0"/>
            </a:rPr>
            <a:t>sabiedrisko  attiecību  un  sociālās  reklāmas kampaņa par uzņēmumu  labām  praksēm  un  darba  un  ģimenes  dzīves saskaņošanas problemātiku</a:t>
          </a:r>
        </a:p>
      </dgm:t>
    </dgm:pt>
    <dgm:pt modelId="{5D673760-2F09-4C12-9867-55721E62297E}" type="sibTrans" cxnId="{E308CEB5-CCAF-4BF3-8C8C-F63E7E255A07}">
      <dgm:prSet/>
      <dgm:spPr/>
      <dgm:t>
        <a:bodyPr/>
        <a:lstStyle/>
        <a:p>
          <a:endParaRPr lang="lv-LV" sz="1600">
            <a:latin typeface="Arial" panose="020B0604020202020204" pitchFamily="34" charset="0"/>
            <a:cs typeface="Arial" panose="020B0604020202020204" pitchFamily="34" charset="0"/>
          </a:endParaRPr>
        </a:p>
      </dgm:t>
    </dgm:pt>
    <dgm:pt modelId="{E0281302-E9C6-44FC-879F-31260C7514A8}" type="parTrans" cxnId="{E308CEB5-CCAF-4BF3-8C8C-F63E7E255A07}">
      <dgm:prSet/>
      <dgm:spPr/>
      <dgm:t>
        <a:bodyPr/>
        <a:lstStyle/>
        <a:p>
          <a:endParaRPr lang="lv-LV" sz="1600">
            <a:latin typeface="Arial" panose="020B0604020202020204" pitchFamily="34" charset="0"/>
            <a:cs typeface="Arial" panose="020B0604020202020204" pitchFamily="34" charset="0"/>
          </a:endParaRPr>
        </a:p>
      </dgm:t>
    </dgm:pt>
    <dgm:pt modelId="{DE5F0791-25F6-44D6-8F3A-A95461180F06}">
      <dgm:prSet custT="1"/>
      <dgm:spPr/>
      <dgm:t>
        <a:bodyPr/>
        <a:lstStyle/>
        <a:p>
          <a:pPr algn="l"/>
          <a:r>
            <a:rPr lang="lv-LV" sz="1400" b="0" i="0" dirty="0">
              <a:latin typeface="Arial" panose="020B0604020202020204" pitchFamily="34" charset="0"/>
              <a:cs typeface="Arial" panose="020B0604020202020204" pitchFamily="34" charset="0"/>
            </a:rPr>
            <a:t>Ekspertu konsultācijas  uzņēmumiem cilvēkresursu, darba procesa organizācijas un optimizācijas jautājumos</a:t>
          </a:r>
        </a:p>
      </dgm:t>
    </dgm:pt>
    <dgm:pt modelId="{E3FEC525-FC2F-4746-AE31-69BAB66F95AC}" type="sibTrans" cxnId="{DF9154AF-B9F8-4C6C-8580-A644B74859D3}">
      <dgm:prSet/>
      <dgm:spPr/>
      <dgm:t>
        <a:bodyPr/>
        <a:lstStyle/>
        <a:p>
          <a:endParaRPr lang="lv-LV" sz="1600">
            <a:latin typeface="Arial" panose="020B0604020202020204" pitchFamily="34" charset="0"/>
            <a:cs typeface="Arial" panose="020B0604020202020204" pitchFamily="34" charset="0"/>
          </a:endParaRPr>
        </a:p>
      </dgm:t>
    </dgm:pt>
    <dgm:pt modelId="{7A343695-984F-4EE5-8DD4-2357FE6B407F}" type="parTrans" cxnId="{DF9154AF-B9F8-4C6C-8580-A644B74859D3}">
      <dgm:prSet/>
      <dgm:spPr/>
      <dgm:t>
        <a:bodyPr/>
        <a:lstStyle/>
        <a:p>
          <a:endParaRPr lang="lv-LV" sz="1600">
            <a:latin typeface="Arial" panose="020B0604020202020204" pitchFamily="34" charset="0"/>
            <a:cs typeface="Arial" panose="020B0604020202020204" pitchFamily="34" charset="0"/>
          </a:endParaRPr>
        </a:p>
      </dgm:t>
    </dgm:pt>
    <dgm:pt modelId="{A2FB2D37-1A4D-45E7-80B9-FBB2AECFE1FE}">
      <dgm:prSet phldrT="[Text]" custT="1"/>
      <dgm:spPr/>
      <dgm:t>
        <a:bodyPr/>
        <a:lstStyle/>
        <a:p>
          <a:pPr algn="just"/>
          <a:r>
            <a:rPr lang="lv-LV" sz="1400" b="0" i="0">
              <a:latin typeface="Arial" panose="020B0604020202020204" pitchFamily="34" charset="0"/>
              <a:cs typeface="Arial" panose="020B0604020202020204" pitchFamily="34" charset="0"/>
            </a:rPr>
            <a:t>Pilotprojekts: bērnu uzraudzības pakalpojuma nodrošināšana 150 darbinieku bērniem atlasītajos uzņēmumos 10 mēnešu periodā</a:t>
          </a:r>
          <a:endParaRPr lang="lv-LV" sz="1400" dirty="0">
            <a:latin typeface="Arial" panose="020B0604020202020204" pitchFamily="34" charset="0"/>
            <a:cs typeface="Arial" panose="020B0604020202020204" pitchFamily="34" charset="0"/>
          </a:endParaRPr>
        </a:p>
      </dgm:t>
    </dgm:pt>
    <dgm:pt modelId="{C18CA982-D05D-404C-80CB-25602B2D5C1D}" type="sibTrans" cxnId="{717E72A1-DDFD-4058-8244-5988CDB80128}">
      <dgm:prSet/>
      <dgm:spPr/>
      <dgm:t>
        <a:bodyPr/>
        <a:lstStyle/>
        <a:p>
          <a:endParaRPr lang="lv-LV" sz="1600">
            <a:latin typeface="Arial" panose="020B0604020202020204" pitchFamily="34" charset="0"/>
            <a:cs typeface="Arial" panose="020B0604020202020204" pitchFamily="34" charset="0"/>
          </a:endParaRPr>
        </a:p>
      </dgm:t>
    </dgm:pt>
    <dgm:pt modelId="{24B33912-1CF5-4BF4-9409-906E9F7A6B6D}" type="parTrans" cxnId="{717E72A1-DDFD-4058-8244-5988CDB80128}">
      <dgm:prSet/>
      <dgm:spPr/>
      <dgm:t>
        <a:bodyPr/>
        <a:lstStyle/>
        <a:p>
          <a:endParaRPr lang="lv-LV" sz="1600">
            <a:latin typeface="Arial" panose="020B0604020202020204" pitchFamily="34" charset="0"/>
            <a:cs typeface="Arial" panose="020B0604020202020204" pitchFamily="34" charset="0"/>
          </a:endParaRPr>
        </a:p>
      </dgm:t>
    </dgm:pt>
    <dgm:pt modelId="{DD72E14A-0EA3-4484-8B7C-DC8CAE547634}">
      <dgm:prSet phldrT="[Text]" custT="1"/>
      <dgm:spPr/>
      <dgm:t>
        <a:bodyPr/>
        <a:lstStyle/>
        <a:p>
          <a:pPr algn="just"/>
          <a:r>
            <a:rPr lang="lv-LV" sz="1400" dirty="0">
              <a:latin typeface="Arial" panose="020B0604020202020204" pitchFamily="34" charset="0"/>
              <a:cs typeface="Arial" panose="020B0604020202020204" pitchFamily="34" charset="0"/>
            </a:rPr>
            <a:t>izmaiņas normatīvi tiesiskajā ietvarā privātās bērnu aprūpes subsidēšanas attīstībai (informatīvais ziņojums)</a:t>
          </a:r>
        </a:p>
      </dgm:t>
    </dgm:pt>
    <dgm:pt modelId="{BCC876BB-82D4-4E82-B3CE-958B99AECDC6}" type="parTrans" cxnId="{E474ECC7-84A8-4D0C-97E1-7FE75CEC1545}">
      <dgm:prSet/>
      <dgm:spPr/>
      <dgm:t>
        <a:bodyPr/>
        <a:lstStyle/>
        <a:p>
          <a:endParaRPr lang="en-US">
            <a:latin typeface="Arial" panose="020B0604020202020204" pitchFamily="34" charset="0"/>
            <a:cs typeface="Arial" panose="020B0604020202020204" pitchFamily="34" charset="0"/>
          </a:endParaRPr>
        </a:p>
      </dgm:t>
    </dgm:pt>
    <dgm:pt modelId="{9F759A1F-E869-46AE-AC07-C8FDE19D4417}" type="sibTrans" cxnId="{E474ECC7-84A8-4D0C-97E1-7FE75CEC1545}">
      <dgm:prSet/>
      <dgm:spPr/>
      <dgm:t>
        <a:bodyPr/>
        <a:lstStyle/>
        <a:p>
          <a:endParaRPr lang="en-US">
            <a:latin typeface="Arial" panose="020B0604020202020204" pitchFamily="34" charset="0"/>
            <a:cs typeface="Arial" panose="020B0604020202020204" pitchFamily="34" charset="0"/>
          </a:endParaRPr>
        </a:p>
      </dgm:t>
    </dgm:pt>
    <dgm:pt modelId="{FA6CA20F-EFBC-4D88-8F4A-3A656C47E7C7}">
      <dgm:prSet phldrT="[Text]" custT="1"/>
      <dgm:spPr/>
      <dgm:t>
        <a:bodyPr/>
        <a:lstStyle/>
        <a:p>
          <a:pPr algn="just"/>
          <a:r>
            <a:rPr lang="lv-LV" sz="1400" dirty="0">
              <a:latin typeface="Arial" panose="020B0604020202020204" pitchFamily="34" charset="0"/>
              <a:cs typeface="Arial" panose="020B0604020202020204" pitchFamily="34" charset="0"/>
            </a:rPr>
            <a:t>Ilgtermiņa bērnu aprūpes modeļa izstrāde un ieviešana pēc pilotprojekta </a:t>
          </a:r>
        </a:p>
      </dgm:t>
    </dgm:pt>
    <dgm:pt modelId="{CDF8A55C-28BE-4278-A582-B67DED54C9D2}" type="parTrans" cxnId="{6018A227-3345-4F07-A5E3-7F63B8C0AAB4}">
      <dgm:prSet/>
      <dgm:spPr/>
      <dgm:t>
        <a:bodyPr/>
        <a:lstStyle/>
        <a:p>
          <a:endParaRPr lang="en-US">
            <a:latin typeface="Arial" panose="020B0604020202020204" pitchFamily="34" charset="0"/>
            <a:cs typeface="Arial" panose="020B0604020202020204" pitchFamily="34" charset="0"/>
          </a:endParaRPr>
        </a:p>
      </dgm:t>
    </dgm:pt>
    <dgm:pt modelId="{0144B230-BF3D-4D13-933A-B398A4566374}" type="sibTrans" cxnId="{6018A227-3345-4F07-A5E3-7F63B8C0AAB4}">
      <dgm:prSet/>
      <dgm:spPr/>
      <dgm:t>
        <a:bodyPr/>
        <a:lstStyle/>
        <a:p>
          <a:endParaRPr lang="en-US">
            <a:latin typeface="Arial" panose="020B0604020202020204" pitchFamily="34" charset="0"/>
            <a:cs typeface="Arial" panose="020B0604020202020204" pitchFamily="34" charset="0"/>
          </a:endParaRPr>
        </a:p>
      </dgm:t>
    </dgm:pt>
    <dgm:pt modelId="{12205BF3-47F3-4D2E-8639-1BDE84A7327E}">
      <dgm:prSet phldrT="[Text]" custT="1"/>
      <dgm:spPr/>
      <dgm:t>
        <a:bodyPr/>
        <a:lstStyle/>
        <a:p>
          <a:pPr algn="just"/>
          <a:r>
            <a:rPr lang="lv-LV" sz="1400" dirty="0">
              <a:latin typeface="Arial" panose="020B0604020202020204" pitchFamily="34" charset="0"/>
              <a:cs typeface="Arial" panose="020B0604020202020204" pitchFamily="34" charset="0"/>
            </a:rPr>
            <a:t>Pētījums «Par </a:t>
          </a:r>
          <a:r>
            <a:rPr lang="en-US" sz="1400" dirty="0" err="1">
              <a:latin typeface="Arial" panose="020B0604020202020204" pitchFamily="34" charset="0"/>
              <a:cs typeface="Arial" panose="020B0604020202020204" pitchFamily="34" charset="0"/>
            </a:rPr>
            <a:t>Elastīga</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bērnu</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uzraudzības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pakalpojuma</a:t>
          </a:r>
          <a:r>
            <a:rPr lang="en-US" sz="1400" dirty="0">
              <a:latin typeface="Arial" panose="020B0604020202020204" pitchFamily="34" charset="0"/>
              <a:cs typeface="Arial" panose="020B0604020202020204" pitchFamily="34" charset="0"/>
            </a:rPr>
            <a:t> </a:t>
          </a:r>
          <a:r>
            <a:rPr lang="lv-LV" sz="1400" dirty="0">
              <a:latin typeface="Arial" panose="020B0604020202020204" pitchFamily="34" charset="0"/>
              <a:cs typeface="Arial" panose="020B0604020202020204" pitchFamily="34" charset="0"/>
            </a:rPr>
            <a:t>ieviešanu Latvijā»</a:t>
          </a:r>
        </a:p>
      </dgm:t>
    </dgm:pt>
    <dgm:pt modelId="{FD6A0F80-A8BA-4A5A-AED4-BE5FB5CAF231}" type="parTrans" cxnId="{5D4CDF07-3B85-4D22-B46C-43AE2EE04457}">
      <dgm:prSet/>
      <dgm:spPr/>
      <dgm:t>
        <a:bodyPr/>
        <a:lstStyle/>
        <a:p>
          <a:endParaRPr lang="en-US">
            <a:latin typeface="Arial" panose="020B0604020202020204" pitchFamily="34" charset="0"/>
            <a:cs typeface="Arial" panose="020B0604020202020204" pitchFamily="34" charset="0"/>
          </a:endParaRPr>
        </a:p>
      </dgm:t>
    </dgm:pt>
    <dgm:pt modelId="{4DE9C62C-D8B5-44CE-89F1-A82F62633E34}" type="sibTrans" cxnId="{5D4CDF07-3B85-4D22-B46C-43AE2EE04457}">
      <dgm:prSet/>
      <dgm:spPr/>
      <dgm:t>
        <a:bodyPr/>
        <a:lstStyle/>
        <a:p>
          <a:endParaRPr lang="en-US">
            <a:latin typeface="Arial" panose="020B0604020202020204" pitchFamily="34" charset="0"/>
            <a:cs typeface="Arial" panose="020B0604020202020204" pitchFamily="34" charset="0"/>
          </a:endParaRPr>
        </a:p>
      </dgm:t>
    </dgm:pt>
    <dgm:pt modelId="{2453A6F5-5769-4E97-A9CC-4C992DB2A0E3}" type="pres">
      <dgm:prSet presAssocID="{54C41A1F-A8FB-48CD-B4A1-3FB9E2741216}" presName="linear" presStyleCnt="0">
        <dgm:presLayoutVars>
          <dgm:animLvl val="lvl"/>
          <dgm:resizeHandles val="exact"/>
        </dgm:presLayoutVars>
      </dgm:prSet>
      <dgm:spPr/>
    </dgm:pt>
    <dgm:pt modelId="{297BBAF3-A9E0-4239-845E-38C806803E69}" type="pres">
      <dgm:prSet presAssocID="{2CC5A16A-9596-4013-96AF-E1DA41B5C9D2}" presName="parentText" presStyleLbl="node1" presStyleIdx="0" presStyleCnt="1" custScaleY="73062" custLinFactNeighborY="-9885">
        <dgm:presLayoutVars>
          <dgm:chMax val="0"/>
          <dgm:bulletEnabled val="1"/>
        </dgm:presLayoutVars>
      </dgm:prSet>
      <dgm:spPr/>
    </dgm:pt>
    <dgm:pt modelId="{67BE7779-D41B-49BD-BCCC-A03174ADFE99}" type="pres">
      <dgm:prSet presAssocID="{2CC5A16A-9596-4013-96AF-E1DA41B5C9D2}" presName="childText" presStyleLbl="revTx" presStyleIdx="0" presStyleCnt="1">
        <dgm:presLayoutVars>
          <dgm:bulletEnabled val="1"/>
        </dgm:presLayoutVars>
      </dgm:prSet>
      <dgm:spPr/>
    </dgm:pt>
  </dgm:ptLst>
  <dgm:cxnLst>
    <dgm:cxn modelId="{84D69801-B58D-4691-B64E-BF17D7CA1B52}" srcId="{54C41A1F-A8FB-48CD-B4A1-3FB9E2741216}" destId="{2CC5A16A-9596-4013-96AF-E1DA41B5C9D2}" srcOrd="0" destOrd="0" parTransId="{35955597-910B-4EF1-9B3D-7CBA2D7EA50E}" sibTransId="{72E26745-50B5-4AB1-8CCC-E17C56A3D0C8}"/>
    <dgm:cxn modelId="{5D4CDF07-3B85-4D22-B46C-43AE2EE04457}" srcId="{2CC5A16A-9596-4013-96AF-E1DA41B5C9D2}" destId="{12205BF3-47F3-4D2E-8639-1BDE84A7327E}" srcOrd="3" destOrd="0" parTransId="{FD6A0F80-A8BA-4A5A-AED4-BE5FB5CAF231}" sibTransId="{4DE9C62C-D8B5-44CE-89F1-A82F62633E34}"/>
    <dgm:cxn modelId="{6018A227-3345-4F07-A5E3-7F63B8C0AAB4}" srcId="{2CC5A16A-9596-4013-96AF-E1DA41B5C9D2}" destId="{FA6CA20F-EFBC-4D88-8F4A-3A656C47E7C7}" srcOrd="1" destOrd="0" parTransId="{CDF8A55C-28BE-4278-A582-B67DED54C9D2}" sibTransId="{0144B230-BF3D-4D13-933A-B398A4566374}"/>
    <dgm:cxn modelId="{F8308932-6344-458A-9D1D-57075D72B4A4}" type="presOf" srcId="{DE5F0791-25F6-44D6-8F3A-A95461180F06}" destId="{67BE7779-D41B-49BD-BCCC-A03174ADFE99}" srcOrd="0" destOrd="4" presId="urn:microsoft.com/office/officeart/2005/8/layout/vList2"/>
    <dgm:cxn modelId="{92983736-935A-4519-84BE-4D7F16F6103C}" type="presOf" srcId="{DD72E14A-0EA3-4484-8B7C-DC8CAE547634}" destId="{67BE7779-D41B-49BD-BCCC-A03174ADFE99}" srcOrd="0" destOrd="2" presId="urn:microsoft.com/office/officeart/2005/8/layout/vList2"/>
    <dgm:cxn modelId="{D5113440-37C4-4DA2-B92B-51D6222E390D}" type="presOf" srcId="{A4C7017A-B2BA-428B-BE52-BA55F24B185B}" destId="{67BE7779-D41B-49BD-BCCC-A03174ADFE99}" srcOrd="0" destOrd="5" presId="urn:microsoft.com/office/officeart/2005/8/layout/vList2"/>
    <dgm:cxn modelId="{2489C35B-83BB-46AE-9235-F58AF9889165}" type="presOf" srcId="{A2FB2D37-1A4D-45E7-80B9-FBB2AECFE1FE}" destId="{67BE7779-D41B-49BD-BCCC-A03174ADFE99}" srcOrd="0" destOrd="0" presId="urn:microsoft.com/office/officeart/2005/8/layout/vList2"/>
    <dgm:cxn modelId="{AD202156-B7EB-4DEF-9F27-068883FB0D75}" type="presOf" srcId="{D50B075B-1D24-4396-9E9F-A75BC94CD290}" destId="{67BE7779-D41B-49BD-BCCC-A03174ADFE99}" srcOrd="0" destOrd="7" presId="urn:microsoft.com/office/officeart/2005/8/layout/vList2"/>
    <dgm:cxn modelId="{486120A0-CEDB-47DF-BBEB-AAE64F18654D}" srcId="{2CC5A16A-9596-4013-96AF-E1DA41B5C9D2}" destId="{E2894D0C-F3F3-446C-B2D3-AD25A1D05995}" srcOrd="6" destOrd="0" parTransId="{D7692788-43E9-4C15-A530-BA9C9BA8766D}" sibTransId="{D532829F-25E5-47D7-A304-604A6010526A}"/>
    <dgm:cxn modelId="{717E72A1-DDFD-4058-8244-5988CDB80128}" srcId="{2CC5A16A-9596-4013-96AF-E1DA41B5C9D2}" destId="{A2FB2D37-1A4D-45E7-80B9-FBB2AECFE1FE}" srcOrd="0" destOrd="0" parTransId="{24B33912-1CF5-4BF4-9409-906E9F7A6B6D}" sibTransId="{C18CA982-D05D-404C-80CB-25602B2D5C1D}"/>
    <dgm:cxn modelId="{C4E21AA2-359B-4857-A5A9-7E012D3FE2F5}" type="presOf" srcId="{54C41A1F-A8FB-48CD-B4A1-3FB9E2741216}" destId="{2453A6F5-5769-4E97-A9CC-4C992DB2A0E3}" srcOrd="0" destOrd="0" presId="urn:microsoft.com/office/officeart/2005/8/layout/vList2"/>
    <dgm:cxn modelId="{DF9154AF-B9F8-4C6C-8580-A644B74859D3}" srcId="{2CC5A16A-9596-4013-96AF-E1DA41B5C9D2}" destId="{DE5F0791-25F6-44D6-8F3A-A95461180F06}" srcOrd="4" destOrd="0" parTransId="{7A343695-984F-4EE5-8DD4-2357FE6B407F}" sibTransId="{E3FEC525-FC2F-4746-AE31-69BAB66F95AC}"/>
    <dgm:cxn modelId="{BEB3F1B2-8721-4584-ABB4-1AB88BDF5F9F}" type="presOf" srcId="{E2894D0C-F3F3-446C-B2D3-AD25A1D05995}" destId="{67BE7779-D41B-49BD-BCCC-A03174ADFE99}" srcOrd="0" destOrd="6" presId="urn:microsoft.com/office/officeart/2005/8/layout/vList2"/>
    <dgm:cxn modelId="{E308CEB5-CCAF-4BF3-8C8C-F63E7E255A07}" srcId="{2CC5A16A-9596-4013-96AF-E1DA41B5C9D2}" destId="{A4C7017A-B2BA-428B-BE52-BA55F24B185B}" srcOrd="5" destOrd="0" parTransId="{E0281302-E9C6-44FC-879F-31260C7514A8}" sibTransId="{5D673760-2F09-4C12-9867-55721E62297E}"/>
    <dgm:cxn modelId="{E474ECC7-84A8-4D0C-97E1-7FE75CEC1545}" srcId="{2CC5A16A-9596-4013-96AF-E1DA41B5C9D2}" destId="{DD72E14A-0EA3-4484-8B7C-DC8CAE547634}" srcOrd="2" destOrd="0" parTransId="{BCC876BB-82D4-4E82-B3CE-958B99AECDC6}" sibTransId="{9F759A1F-E869-46AE-AC07-C8FDE19D4417}"/>
    <dgm:cxn modelId="{8AC52BCD-C116-4D4C-9CC5-0885E05D2DEB}" type="presOf" srcId="{12205BF3-47F3-4D2E-8639-1BDE84A7327E}" destId="{67BE7779-D41B-49BD-BCCC-A03174ADFE99}" srcOrd="0" destOrd="3" presId="urn:microsoft.com/office/officeart/2005/8/layout/vList2"/>
    <dgm:cxn modelId="{A2FF05D8-035A-4043-B9B0-0374D9C24A67}" type="presOf" srcId="{FA6CA20F-EFBC-4D88-8F4A-3A656C47E7C7}" destId="{67BE7779-D41B-49BD-BCCC-A03174ADFE99}" srcOrd="0" destOrd="1" presId="urn:microsoft.com/office/officeart/2005/8/layout/vList2"/>
    <dgm:cxn modelId="{33F41FDC-5124-4B1C-B7E5-E5F228693C6B}" srcId="{2CC5A16A-9596-4013-96AF-E1DA41B5C9D2}" destId="{D50B075B-1D24-4396-9E9F-A75BC94CD290}" srcOrd="7" destOrd="0" parTransId="{F483F854-5621-454D-80F8-6CE5F6550E92}" sibTransId="{B83681A9-87AC-4B21-A429-F60640FA4FE4}"/>
    <dgm:cxn modelId="{F4D876F9-1DD5-434B-B06B-9E625FB2EFF9}" type="presOf" srcId="{2CC5A16A-9596-4013-96AF-E1DA41B5C9D2}" destId="{297BBAF3-A9E0-4239-845E-38C806803E69}" srcOrd="0" destOrd="0" presId="urn:microsoft.com/office/officeart/2005/8/layout/vList2"/>
    <dgm:cxn modelId="{69A24EC7-203A-41C3-A3AB-C2351AD98F5B}" type="presParOf" srcId="{2453A6F5-5769-4E97-A9CC-4C992DB2A0E3}" destId="{297BBAF3-A9E0-4239-845E-38C806803E69}" srcOrd="0" destOrd="0" presId="urn:microsoft.com/office/officeart/2005/8/layout/vList2"/>
    <dgm:cxn modelId="{816D37FC-A0F7-4E2A-A9F8-C29DD5820B92}" type="presParOf" srcId="{2453A6F5-5769-4E97-A9CC-4C992DB2A0E3}" destId="{67BE7779-D41B-49BD-BCCC-A03174ADFE99}" srcOrd="1"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0E86B23-0CDD-4F05-B768-B51576035315}" type="doc">
      <dgm:prSet loTypeId="urn:microsoft.com/office/officeart/2005/8/layout/list1" loCatId="list" qsTypeId="urn:microsoft.com/office/officeart/2005/8/quickstyle/simple5" qsCatId="simple" csTypeId="urn:microsoft.com/office/officeart/2005/8/colors/accent3_2" csCatId="accent3" phldr="1"/>
      <dgm:spPr/>
      <dgm:t>
        <a:bodyPr/>
        <a:lstStyle/>
        <a:p>
          <a:endParaRPr lang="lv-LV"/>
        </a:p>
      </dgm:t>
    </dgm:pt>
    <dgm:pt modelId="{4A17BC4D-0445-4B64-B0EB-78D9770A1E9F}">
      <dgm:prSet phldrT="[Text]" custT="1"/>
      <dgm:spPr/>
      <dgm:t>
        <a:bodyPr/>
        <a:lstStyle/>
        <a:p>
          <a:r>
            <a:rPr lang="lv-LV" sz="1800" b="1" dirty="0">
              <a:latin typeface="Arial" panose="020B0604020202020204" pitchFamily="34" charset="0"/>
              <a:cs typeface="Arial" panose="020B0604020202020204" pitchFamily="34" charset="0"/>
            </a:rPr>
            <a:t>Pabalsts aizbildnim par bērna uzturēšanu</a:t>
          </a:r>
        </a:p>
      </dgm:t>
    </dgm:pt>
    <dgm:pt modelId="{5A63A8CB-CB8A-43F9-B519-83D3ED874433}" type="parTrans" cxnId="{C94381BC-C00C-48AF-98CF-054AEB20B98C}">
      <dgm:prSet/>
      <dgm:spPr/>
      <dgm:t>
        <a:bodyPr/>
        <a:lstStyle/>
        <a:p>
          <a:endParaRPr lang="lv-LV" sz="1800">
            <a:latin typeface="Arial" panose="020B0604020202020204" pitchFamily="34" charset="0"/>
            <a:cs typeface="Arial" panose="020B0604020202020204" pitchFamily="34" charset="0"/>
          </a:endParaRPr>
        </a:p>
      </dgm:t>
    </dgm:pt>
    <dgm:pt modelId="{28516E54-7606-4400-8434-E62BCBCDDCB5}" type="sibTrans" cxnId="{C94381BC-C00C-48AF-98CF-054AEB20B98C}">
      <dgm:prSet/>
      <dgm:spPr/>
      <dgm:t>
        <a:bodyPr/>
        <a:lstStyle/>
        <a:p>
          <a:endParaRPr lang="lv-LV" sz="1800">
            <a:latin typeface="Arial" panose="020B0604020202020204" pitchFamily="34" charset="0"/>
            <a:cs typeface="Arial" panose="020B0604020202020204" pitchFamily="34" charset="0"/>
          </a:endParaRPr>
        </a:p>
      </dgm:t>
    </dgm:pt>
    <dgm:pt modelId="{6B45CDFE-67CC-4206-880D-EA05A41A4EA0}">
      <dgm:prSet phldrT="[Text]" custT="1"/>
      <dgm:spPr/>
      <dgm:t>
        <a:bodyPr/>
        <a:lstStyle/>
        <a:p>
          <a:r>
            <a:rPr lang="lv-LV" sz="1800" dirty="0">
              <a:latin typeface="Arial" panose="020B0604020202020204" pitchFamily="34" charset="0"/>
              <a:cs typeface="Arial" panose="020B0604020202020204" pitchFamily="34" charset="0"/>
            </a:rPr>
            <a:t>Līdz šim – </a:t>
          </a:r>
          <a:r>
            <a:rPr lang="lv-LV" sz="1800" b="1" dirty="0">
              <a:latin typeface="Arial" panose="020B0604020202020204" pitchFamily="34" charset="0"/>
              <a:cs typeface="Arial" panose="020B0604020202020204" pitchFamily="34" charset="0"/>
            </a:rPr>
            <a:t>45,53 </a:t>
          </a:r>
          <a:r>
            <a:rPr lang="lv-LV" sz="1800" b="1" dirty="0" err="1">
              <a:latin typeface="Arial" panose="020B0604020202020204" pitchFamily="34" charset="0"/>
              <a:cs typeface="Arial" panose="020B0604020202020204" pitchFamily="34" charset="0"/>
            </a:rPr>
            <a:t>euro</a:t>
          </a:r>
          <a:endParaRPr lang="lv-LV" sz="1800" b="1" dirty="0">
            <a:latin typeface="Arial" panose="020B0604020202020204" pitchFamily="34" charset="0"/>
            <a:cs typeface="Arial" panose="020B0604020202020204" pitchFamily="34" charset="0"/>
          </a:endParaRPr>
        </a:p>
      </dgm:t>
    </dgm:pt>
    <dgm:pt modelId="{39FB49EA-5C4D-442F-AD55-C77E41661E7B}" type="parTrans" cxnId="{9EA28441-6F0A-41C0-ABE6-718DAB9394B9}">
      <dgm:prSet/>
      <dgm:spPr/>
      <dgm:t>
        <a:bodyPr/>
        <a:lstStyle/>
        <a:p>
          <a:endParaRPr lang="lv-LV" sz="1800">
            <a:latin typeface="Arial" panose="020B0604020202020204" pitchFamily="34" charset="0"/>
            <a:cs typeface="Arial" panose="020B0604020202020204" pitchFamily="34" charset="0"/>
          </a:endParaRPr>
        </a:p>
      </dgm:t>
    </dgm:pt>
    <dgm:pt modelId="{9FC122CB-6F7E-4088-800F-D8AECCE47A42}" type="sibTrans" cxnId="{9EA28441-6F0A-41C0-ABE6-718DAB9394B9}">
      <dgm:prSet/>
      <dgm:spPr/>
      <dgm:t>
        <a:bodyPr/>
        <a:lstStyle/>
        <a:p>
          <a:endParaRPr lang="lv-LV" sz="1800">
            <a:latin typeface="Arial" panose="020B0604020202020204" pitchFamily="34" charset="0"/>
            <a:cs typeface="Arial" panose="020B0604020202020204" pitchFamily="34" charset="0"/>
          </a:endParaRPr>
        </a:p>
      </dgm:t>
    </dgm:pt>
    <dgm:pt modelId="{1DE303DC-D9AA-4EAC-82FD-0FAF130D1682}">
      <dgm:prSet phldrT="[Text]" custT="1"/>
      <dgm:spPr/>
      <dgm:t>
        <a:bodyPr/>
        <a:lstStyle/>
        <a:p>
          <a:r>
            <a:rPr lang="lv-LV" sz="1800" b="1" dirty="0">
              <a:latin typeface="Arial" panose="020B0604020202020204" pitchFamily="34" charset="0"/>
              <a:cs typeface="Arial" panose="020B0604020202020204" pitchFamily="34" charset="0"/>
            </a:rPr>
            <a:t>Atbalsts adoptētājiem</a:t>
          </a:r>
        </a:p>
      </dgm:t>
    </dgm:pt>
    <dgm:pt modelId="{1FD26AFD-A6EA-4E7C-92FA-9287AF00F18D}" type="parTrans" cxnId="{8BAB9F21-3DFB-4FA1-A49D-DB39A90EC6D6}">
      <dgm:prSet/>
      <dgm:spPr/>
      <dgm:t>
        <a:bodyPr/>
        <a:lstStyle/>
        <a:p>
          <a:endParaRPr lang="lv-LV" sz="1800">
            <a:latin typeface="Arial" panose="020B0604020202020204" pitchFamily="34" charset="0"/>
            <a:cs typeface="Arial" panose="020B0604020202020204" pitchFamily="34" charset="0"/>
          </a:endParaRPr>
        </a:p>
      </dgm:t>
    </dgm:pt>
    <dgm:pt modelId="{98661A7C-6357-48ED-925B-7E533C153C05}" type="sibTrans" cxnId="{8BAB9F21-3DFB-4FA1-A49D-DB39A90EC6D6}">
      <dgm:prSet/>
      <dgm:spPr/>
      <dgm:t>
        <a:bodyPr/>
        <a:lstStyle/>
        <a:p>
          <a:endParaRPr lang="lv-LV" sz="1800">
            <a:latin typeface="Arial" panose="020B0604020202020204" pitchFamily="34" charset="0"/>
            <a:cs typeface="Arial" panose="020B0604020202020204" pitchFamily="34" charset="0"/>
          </a:endParaRPr>
        </a:p>
      </dgm:t>
    </dgm:pt>
    <dgm:pt modelId="{86D53D4C-8101-4112-8A76-1D48B0294AAF}">
      <dgm:prSet phldrT="[Text]" custT="1"/>
      <dgm:spPr/>
      <dgm:t>
        <a:bodyPr/>
        <a:lstStyle/>
        <a:p>
          <a:r>
            <a:rPr lang="lv-LV" sz="1800" b="0" i="0" dirty="0">
              <a:latin typeface="Arial" panose="020B0604020202020204" pitchFamily="34" charset="0"/>
              <a:cs typeface="Arial" panose="020B0604020202020204" pitchFamily="34" charset="0"/>
            </a:rPr>
            <a:t>Līdz šim: atlīdzība par adoptējamā bērna aprūpi – </a:t>
          </a:r>
          <a:r>
            <a:rPr lang="lv-LV" sz="1800" b="1" i="0" dirty="0">
              <a:latin typeface="Arial" panose="020B0604020202020204" pitchFamily="34" charset="0"/>
              <a:cs typeface="Arial" panose="020B0604020202020204" pitchFamily="34" charset="0"/>
            </a:rPr>
            <a:t>49,80 </a:t>
          </a:r>
          <a:r>
            <a:rPr lang="lv-LV" sz="1800" b="1" i="0" dirty="0" err="1">
              <a:latin typeface="Arial" panose="020B0604020202020204" pitchFamily="34" charset="0"/>
              <a:cs typeface="Arial" panose="020B0604020202020204" pitchFamily="34" charset="0"/>
            </a:rPr>
            <a:t>euro</a:t>
          </a:r>
          <a:endParaRPr lang="lv-LV" sz="1800" b="1" dirty="0">
            <a:latin typeface="Arial" panose="020B0604020202020204" pitchFamily="34" charset="0"/>
            <a:cs typeface="Arial" panose="020B0604020202020204" pitchFamily="34" charset="0"/>
          </a:endParaRPr>
        </a:p>
      </dgm:t>
    </dgm:pt>
    <dgm:pt modelId="{928FA487-1B5B-4BB5-A60F-7F1EAF4C08C0}" type="parTrans" cxnId="{21BCF4CC-41E6-4CCA-B951-204513053D7C}">
      <dgm:prSet/>
      <dgm:spPr/>
      <dgm:t>
        <a:bodyPr/>
        <a:lstStyle/>
        <a:p>
          <a:endParaRPr lang="lv-LV" sz="1800">
            <a:latin typeface="Arial" panose="020B0604020202020204" pitchFamily="34" charset="0"/>
            <a:cs typeface="Arial" panose="020B0604020202020204" pitchFamily="34" charset="0"/>
          </a:endParaRPr>
        </a:p>
      </dgm:t>
    </dgm:pt>
    <dgm:pt modelId="{B8427BA0-24BA-4176-9F7B-49E41FDA802A}" type="sibTrans" cxnId="{21BCF4CC-41E6-4CCA-B951-204513053D7C}">
      <dgm:prSet/>
      <dgm:spPr/>
      <dgm:t>
        <a:bodyPr/>
        <a:lstStyle/>
        <a:p>
          <a:endParaRPr lang="lv-LV" sz="1800">
            <a:latin typeface="Arial" panose="020B0604020202020204" pitchFamily="34" charset="0"/>
            <a:cs typeface="Arial" panose="020B0604020202020204" pitchFamily="34" charset="0"/>
          </a:endParaRPr>
        </a:p>
      </dgm:t>
    </dgm:pt>
    <dgm:pt modelId="{1CA46397-910C-4487-AD41-3DE0385F4533}">
      <dgm:prSet phldrT="[Text]" custT="1"/>
      <dgm:spPr/>
      <dgm:t>
        <a:bodyPr/>
        <a:lstStyle/>
        <a:p>
          <a:r>
            <a:rPr lang="lv-LV" sz="1800" dirty="0">
              <a:latin typeface="Arial" panose="020B0604020202020204" pitchFamily="34" charset="0"/>
              <a:cs typeface="Arial" panose="020B0604020202020204" pitchFamily="34" charset="0"/>
            </a:rPr>
            <a:t>No 1.janvāra minimālo uzturlīdzekļu apmērā: </a:t>
          </a:r>
          <a:r>
            <a:rPr lang="lv-LV" sz="1800" b="1" dirty="0">
              <a:latin typeface="Arial" panose="020B0604020202020204" pitchFamily="34" charset="0"/>
              <a:cs typeface="Arial" panose="020B0604020202020204" pitchFamily="34" charset="0"/>
            </a:rPr>
            <a:t>95 </a:t>
          </a:r>
          <a:r>
            <a:rPr lang="lv-LV" sz="1800" b="1" dirty="0" err="1">
              <a:latin typeface="Arial" panose="020B0604020202020204" pitchFamily="34" charset="0"/>
              <a:cs typeface="Arial" panose="020B0604020202020204" pitchFamily="34" charset="0"/>
            </a:rPr>
            <a:t>euro</a:t>
          </a:r>
          <a:r>
            <a:rPr lang="lv-LV" sz="1800" b="1" dirty="0">
              <a:latin typeface="Arial" panose="020B0604020202020204" pitchFamily="34" charset="0"/>
              <a:cs typeface="Arial" panose="020B0604020202020204" pitchFamily="34" charset="0"/>
            </a:rPr>
            <a:t> </a:t>
          </a:r>
          <a:r>
            <a:rPr lang="lv-LV" sz="1800" dirty="0">
              <a:latin typeface="Arial" panose="020B0604020202020204" pitchFamily="34" charset="0"/>
              <a:cs typeface="Arial" panose="020B0604020202020204" pitchFamily="34" charset="0"/>
            </a:rPr>
            <a:t>par bērnu līdz 6 gadiem un </a:t>
          </a:r>
          <a:r>
            <a:rPr lang="lv-LV" sz="1800" b="1" dirty="0">
              <a:latin typeface="Arial" panose="020B0604020202020204" pitchFamily="34" charset="0"/>
              <a:cs typeface="Arial" panose="020B0604020202020204" pitchFamily="34" charset="0"/>
            </a:rPr>
            <a:t>114 </a:t>
          </a:r>
          <a:r>
            <a:rPr lang="lv-LV" sz="1800" b="1" dirty="0" err="1">
              <a:latin typeface="Arial" panose="020B0604020202020204" pitchFamily="34" charset="0"/>
              <a:cs typeface="Arial" panose="020B0604020202020204" pitchFamily="34" charset="0"/>
            </a:rPr>
            <a:t>euro</a:t>
          </a:r>
          <a:r>
            <a:rPr lang="lv-LV" sz="1800" b="1" dirty="0">
              <a:latin typeface="Arial" panose="020B0604020202020204" pitchFamily="34" charset="0"/>
              <a:cs typeface="Arial" panose="020B0604020202020204" pitchFamily="34" charset="0"/>
            </a:rPr>
            <a:t> </a:t>
          </a:r>
          <a:r>
            <a:rPr lang="lv-LV" sz="1800" dirty="0">
              <a:latin typeface="Arial" panose="020B0604020202020204" pitchFamily="34" charset="0"/>
              <a:cs typeface="Arial" panose="020B0604020202020204" pitchFamily="34" charset="0"/>
            </a:rPr>
            <a:t>par bērnu no 7-17 gadiem </a:t>
          </a:r>
        </a:p>
      </dgm:t>
    </dgm:pt>
    <dgm:pt modelId="{B04A41CC-0C9D-4D19-9963-9D9E86BB7E6E}" type="parTrans" cxnId="{4DBA40E5-10D2-4661-8CF1-CF11CD225C57}">
      <dgm:prSet/>
      <dgm:spPr/>
      <dgm:t>
        <a:bodyPr/>
        <a:lstStyle/>
        <a:p>
          <a:endParaRPr lang="lv-LV" sz="1800">
            <a:latin typeface="Arial" panose="020B0604020202020204" pitchFamily="34" charset="0"/>
            <a:cs typeface="Arial" panose="020B0604020202020204" pitchFamily="34" charset="0"/>
          </a:endParaRPr>
        </a:p>
      </dgm:t>
    </dgm:pt>
    <dgm:pt modelId="{67EE505C-E7BA-4BF8-B4B8-D01C9315F655}" type="sibTrans" cxnId="{4DBA40E5-10D2-4661-8CF1-CF11CD225C57}">
      <dgm:prSet/>
      <dgm:spPr/>
      <dgm:t>
        <a:bodyPr/>
        <a:lstStyle/>
        <a:p>
          <a:endParaRPr lang="lv-LV" sz="1800">
            <a:latin typeface="Arial" panose="020B0604020202020204" pitchFamily="34" charset="0"/>
            <a:cs typeface="Arial" panose="020B0604020202020204" pitchFamily="34" charset="0"/>
          </a:endParaRPr>
        </a:p>
      </dgm:t>
    </dgm:pt>
    <dgm:pt modelId="{7D49D2CD-62A0-4EBB-86D5-59DBA1965A42}">
      <dgm:prSet phldrT="[Text]" custT="1"/>
      <dgm:spPr/>
      <dgm:t>
        <a:bodyPr/>
        <a:lstStyle/>
        <a:p>
          <a:r>
            <a:rPr lang="lv-LV" sz="1800" dirty="0">
              <a:latin typeface="Arial" panose="020B0604020202020204" pitchFamily="34" charset="0"/>
              <a:cs typeface="Arial" panose="020B0604020202020204" pitchFamily="34" charset="0"/>
            </a:rPr>
            <a:t>No 1.janvāra: bērna kopšanas pabalsta apmērā jeb </a:t>
          </a:r>
          <a:r>
            <a:rPr lang="lv-LV" sz="1800" b="1" dirty="0">
              <a:latin typeface="Arial" panose="020B0604020202020204" pitchFamily="34" charset="0"/>
              <a:cs typeface="Arial" panose="020B0604020202020204" pitchFamily="34" charset="0"/>
            </a:rPr>
            <a:t>171 </a:t>
          </a:r>
          <a:r>
            <a:rPr lang="lv-LV" sz="1800" b="1" dirty="0" err="1">
              <a:latin typeface="Arial" panose="020B0604020202020204" pitchFamily="34" charset="0"/>
              <a:cs typeface="Arial" panose="020B0604020202020204" pitchFamily="34" charset="0"/>
            </a:rPr>
            <a:t>euro</a:t>
          </a:r>
          <a:endParaRPr lang="lv-LV" sz="1800" b="1" dirty="0">
            <a:latin typeface="Arial" panose="020B0604020202020204" pitchFamily="34" charset="0"/>
            <a:cs typeface="Arial" panose="020B0604020202020204" pitchFamily="34" charset="0"/>
          </a:endParaRPr>
        </a:p>
      </dgm:t>
    </dgm:pt>
    <dgm:pt modelId="{97456CA4-22DB-42DE-A345-29A9D3F004F5}" type="parTrans" cxnId="{F79ED18F-CB37-4A51-88EF-F5F211CB4866}">
      <dgm:prSet/>
      <dgm:spPr/>
      <dgm:t>
        <a:bodyPr/>
        <a:lstStyle/>
        <a:p>
          <a:endParaRPr lang="lv-LV" sz="1800">
            <a:latin typeface="Arial" panose="020B0604020202020204" pitchFamily="34" charset="0"/>
            <a:cs typeface="Arial" panose="020B0604020202020204" pitchFamily="34" charset="0"/>
          </a:endParaRPr>
        </a:p>
      </dgm:t>
    </dgm:pt>
    <dgm:pt modelId="{AAE91685-B3B0-49F2-A527-DF062D287B55}" type="sibTrans" cxnId="{F79ED18F-CB37-4A51-88EF-F5F211CB4866}">
      <dgm:prSet/>
      <dgm:spPr/>
      <dgm:t>
        <a:bodyPr/>
        <a:lstStyle/>
        <a:p>
          <a:endParaRPr lang="lv-LV" sz="1800">
            <a:latin typeface="Arial" panose="020B0604020202020204" pitchFamily="34" charset="0"/>
            <a:cs typeface="Arial" panose="020B0604020202020204" pitchFamily="34" charset="0"/>
          </a:endParaRPr>
        </a:p>
      </dgm:t>
    </dgm:pt>
    <dgm:pt modelId="{1854C54A-EE7E-495D-96DB-D9163BD8EA30}">
      <dgm:prSet phldrT="[Text]" custT="1"/>
      <dgm:spPr/>
      <dgm:t>
        <a:bodyPr/>
        <a:lstStyle/>
        <a:p>
          <a:r>
            <a:rPr lang="lv-LV" sz="1800" b="1" dirty="0">
              <a:latin typeface="Arial" panose="020B0604020202020204" pitchFamily="34" charset="0"/>
              <a:cs typeface="Arial" panose="020B0604020202020204" pitchFamily="34" charset="0"/>
            </a:rPr>
            <a:t>Apmaksāts 10 dienu atvaļinājums</a:t>
          </a:r>
          <a:r>
            <a:rPr lang="lv-LV" sz="1800" dirty="0">
              <a:latin typeface="Arial" panose="020B0604020202020204" pitchFamily="34" charset="0"/>
              <a:cs typeface="Arial" panose="020B0604020202020204" pitchFamily="34" charset="0"/>
            </a:rPr>
            <a:t>, ja adoptējamais bērns ir vecumā līdz 3 gadiem</a:t>
          </a:r>
        </a:p>
      </dgm:t>
    </dgm:pt>
    <dgm:pt modelId="{6B493B94-6F73-41BE-AD4A-47C6CDF41166}" type="parTrans" cxnId="{A718D0DB-CB74-40A9-B9FB-EA97087B3243}">
      <dgm:prSet/>
      <dgm:spPr/>
      <dgm:t>
        <a:bodyPr/>
        <a:lstStyle/>
        <a:p>
          <a:endParaRPr lang="lv-LV" sz="1800">
            <a:latin typeface="Arial" panose="020B0604020202020204" pitchFamily="34" charset="0"/>
            <a:cs typeface="Arial" panose="020B0604020202020204" pitchFamily="34" charset="0"/>
          </a:endParaRPr>
        </a:p>
      </dgm:t>
    </dgm:pt>
    <dgm:pt modelId="{3DD21BD0-55EA-4B5E-A285-982C90BFA529}" type="sibTrans" cxnId="{A718D0DB-CB74-40A9-B9FB-EA97087B3243}">
      <dgm:prSet/>
      <dgm:spPr/>
      <dgm:t>
        <a:bodyPr/>
        <a:lstStyle/>
        <a:p>
          <a:endParaRPr lang="lv-LV" sz="1800">
            <a:latin typeface="Arial" panose="020B0604020202020204" pitchFamily="34" charset="0"/>
            <a:cs typeface="Arial" panose="020B0604020202020204" pitchFamily="34" charset="0"/>
          </a:endParaRPr>
        </a:p>
      </dgm:t>
    </dgm:pt>
    <dgm:pt modelId="{193EB4CD-D229-4F2B-BBEA-CE7DEFA9AC11}">
      <dgm:prSet phldrT="[Text]" custT="1"/>
      <dgm:spPr/>
      <dgm:t>
        <a:bodyPr/>
        <a:lstStyle/>
        <a:p>
          <a:r>
            <a:rPr lang="lv-LV" sz="1800" b="1" dirty="0">
              <a:latin typeface="Arial" panose="020B0604020202020204" pitchFamily="34" charset="0"/>
              <a:cs typeface="Arial" panose="020B0604020202020204" pitchFamily="34" charset="0"/>
            </a:rPr>
            <a:t>Lielākas </a:t>
          </a:r>
          <a:r>
            <a:rPr lang="lv-LV" sz="1800" dirty="0">
              <a:latin typeface="Arial" panose="020B0604020202020204" pitchFamily="34" charset="0"/>
              <a:cs typeface="Arial" panose="020B0604020202020204" pitchFamily="34" charset="0"/>
            </a:rPr>
            <a:t>sociālās apdrošināšanas </a:t>
          </a:r>
          <a:r>
            <a:rPr lang="lv-LV" sz="1800" b="1" dirty="0">
              <a:latin typeface="Arial" panose="020B0604020202020204" pitchFamily="34" charset="0"/>
              <a:cs typeface="Arial" panose="020B0604020202020204" pitchFamily="34" charset="0"/>
            </a:rPr>
            <a:t>iemaksas</a:t>
          </a:r>
          <a:r>
            <a:rPr lang="lv-LV" sz="1800" dirty="0">
              <a:latin typeface="Arial" panose="020B0604020202020204" pitchFamily="34" charset="0"/>
              <a:cs typeface="Arial" panose="020B0604020202020204" pitchFamily="34" charset="0"/>
            </a:rPr>
            <a:t> par </a:t>
          </a:r>
          <a:r>
            <a:rPr lang="lv-LV" sz="1800" dirty="0" err="1">
              <a:latin typeface="Arial" panose="020B0604020202020204" pitchFamily="34" charset="0"/>
              <a:cs typeface="Arial" panose="020B0604020202020204" pitchFamily="34" charset="0"/>
            </a:rPr>
            <a:t>pirmsadopcijas</a:t>
          </a:r>
          <a:r>
            <a:rPr lang="lv-LV" sz="1800" dirty="0">
              <a:latin typeface="Arial" panose="020B0604020202020204" pitchFamily="34" charset="0"/>
              <a:cs typeface="Arial" panose="020B0604020202020204" pitchFamily="34" charset="0"/>
            </a:rPr>
            <a:t> periodu</a:t>
          </a:r>
        </a:p>
      </dgm:t>
    </dgm:pt>
    <dgm:pt modelId="{650953A5-17F5-4DDB-B882-88B9E21CA43B}" type="parTrans" cxnId="{87AC5AEE-1C8D-4851-B180-552360B81C5B}">
      <dgm:prSet/>
      <dgm:spPr/>
      <dgm:t>
        <a:bodyPr/>
        <a:lstStyle/>
        <a:p>
          <a:endParaRPr lang="lv-LV" sz="1800">
            <a:latin typeface="Arial" panose="020B0604020202020204" pitchFamily="34" charset="0"/>
            <a:cs typeface="Arial" panose="020B0604020202020204" pitchFamily="34" charset="0"/>
          </a:endParaRPr>
        </a:p>
      </dgm:t>
    </dgm:pt>
    <dgm:pt modelId="{05A578B9-3E6D-47B2-BF7C-02C7312FD00C}" type="sibTrans" cxnId="{87AC5AEE-1C8D-4851-B180-552360B81C5B}">
      <dgm:prSet/>
      <dgm:spPr/>
      <dgm:t>
        <a:bodyPr/>
        <a:lstStyle/>
        <a:p>
          <a:endParaRPr lang="lv-LV" sz="1800">
            <a:latin typeface="Arial" panose="020B0604020202020204" pitchFamily="34" charset="0"/>
            <a:cs typeface="Arial" panose="020B0604020202020204" pitchFamily="34" charset="0"/>
          </a:endParaRPr>
        </a:p>
      </dgm:t>
    </dgm:pt>
    <dgm:pt modelId="{9937BF0D-9278-4143-A950-FD4F253DAD50}">
      <dgm:prSet custT="1"/>
      <dgm:spPr/>
      <dgm:t>
        <a:bodyPr/>
        <a:lstStyle/>
        <a:p>
          <a:r>
            <a:rPr lang="lv-LV" sz="1800" b="1" dirty="0">
              <a:latin typeface="Arial" panose="020B0604020202020204" pitchFamily="34" charset="0"/>
              <a:cs typeface="Arial" panose="020B0604020202020204" pitchFamily="34" charset="0"/>
            </a:rPr>
            <a:t>Citi atbalsta pasākumi</a:t>
          </a:r>
        </a:p>
      </dgm:t>
    </dgm:pt>
    <dgm:pt modelId="{0FCB529E-3067-4DBF-B36C-CFAA078AE1C2}" type="parTrans" cxnId="{88B59D4F-632A-4A8A-B707-AABDD2D5E9E8}">
      <dgm:prSet/>
      <dgm:spPr/>
      <dgm:t>
        <a:bodyPr/>
        <a:lstStyle/>
        <a:p>
          <a:endParaRPr lang="lv-LV" sz="1800">
            <a:latin typeface="Arial" panose="020B0604020202020204" pitchFamily="34" charset="0"/>
            <a:cs typeface="Arial" panose="020B0604020202020204" pitchFamily="34" charset="0"/>
          </a:endParaRPr>
        </a:p>
      </dgm:t>
    </dgm:pt>
    <dgm:pt modelId="{682AD1C3-6CE5-4ACA-8850-E64F0A03B2A7}" type="sibTrans" cxnId="{88B59D4F-632A-4A8A-B707-AABDD2D5E9E8}">
      <dgm:prSet/>
      <dgm:spPr/>
      <dgm:t>
        <a:bodyPr/>
        <a:lstStyle/>
        <a:p>
          <a:endParaRPr lang="lv-LV" sz="1800">
            <a:latin typeface="Arial" panose="020B0604020202020204" pitchFamily="34" charset="0"/>
            <a:cs typeface="Arial" panose="020B0604020202020204" pitchFamily="34" charset="0"/>
          </a:endParaRPr>
        </a:p>
      </dgm:t>
    </dgm:pt>
    <dgm:pt modelId="{42204254-7165-4C52-B2C1-FCCC8CF5853B}">
      <dgm:prSet custT="1"/>
      <dgm:spPr/>
      <dgm:t>
        <a:bodyPr/>
        <a:lstStyle/>
        <a:p>
          <a:r>
            <a:rPr lang="lv-LV" sz="1800" dirty="0">
              <a:latin typeface="Arial" panose="020B0604020202020204" pitchFamily="34" charset="0"/>
              <a:cs typeface="Arial" panose="020B0604020202020204" pitchFamily="34" charset="0"/>
            </a:rPr>
            <a:t> Potenciālo </a:t>
          </a:r>
          <a:r>
            <a:rPr lang="lv-LV" sz="1800" b="1" dirty="0">
              <a:latin typeface="Arial" panose="020B0604020202020204" pitchFamily="34" charset="0"/>
              <a:cs typeface="Arial" panose="020B0604020202020204" pitchFamily="34" charset="0"/>
            </a:rPr>
            <a:t>adoptētāju apmācības  </a:t>
          </a:r>
          <a:r>
            <a:rPr lang="lv-LV" sz="1800" dirty="0">
              <a:latin typeface="Arial" panose="020B0604020202020204" pitchFamily="34" charset="0"/>
              <a:cs typeface="Arial" panose="020B0604020202020204" pitchFamily="34" charset="0"/>
            </a:rPr>
            <a:t>pirms statusa piešķiršanas</a:t>
          </a:r>
        </a:p>
      </dgm:t>
    </dgm:pt>
    <dgm:pt modelId="{EDC6A4F0-9B52-4C64-826B-6BBFE2676523}" type="parTrans" cxnId="{84F7D9B1-80F0-480E-9766-6BE568C9D394}">
      <dgm:prSet/>
      <dgm:spPr/>
      <dgm:t>
        <a:bodyPr/>
        <a:lstStyle/>
        <a:p>
          <a:endParaRPr lang="lv-LV" sz="1800">
            <a:latin typeface="Arial" panose="020B0604020202020204" pitchFamily="34" charset="0"/>
            <a:cs typeface="Arial" panose="020B0604020202020204" pitchFamily="34" charset="0"/>
          </a:endParaRPr>
        </a:p>
      </dgm:t>
    </dgm:pt>
    <dgm:pt modelId="{93C91861-31FE-4458-847F-F7561D35CC89}" type="sibTrans" cxnId="{84F7D9B1-80F0-480E-9766-6BE568C9D394}">
      <dgm:prSet/>
      <dgm:spPr/>
      <dgm:t>
        <a:bodyPr/>
        <a:lstStyle/>
        <a:p>
          <a:endParaRPr lang="lv-LV" sz="1800">
            <a:latin typeface="Arial" panose="020B0604020202020204" pitchFamily="34" charset="0"/>
            <a:cs typeface="Arial" panose="020B0604020202020204" pitchFamily="34" charset="0"/>
          </a:endParaRPr>
        </a:p>
      </dgm:t>
    </dgm:pt>
    <dgm:pt modelId="{EA629994-BD6E-4E3E-9EDF-D1438B21EE61}">
      <dgm:prSet custT="1"/>
      <dgm:spPr/>
      <dgm:t>
        <a:bodyPr/>
        <a:lstStyle/>
        <a:p>
          <a:r>
            <a:rPr lang="lv-LV" sz="1800" dirty="0">
              <a:latin typeface="Arial" panose="020B0604020202020204" pitchFamily="34" charset="0"/>
              <a:cs typeface="Arial" panose="020B0604020202020204" pitchFamily="34" charset="0"/>
            </a:rPr>
            <a:t>Paplašinātas iespējas  audžuģimenēm, adoptētājiem, aizbildņiem un bērniem saņemt ne tikai </a:t>
          </a:r>
          <a:r>
            <a:rPr lang="lv-LV" sz="1800" b="1" dirty="0">
              <a:latin typeface="Arial" panose="020B0604020202020204" pitchFamily="34" charset="0"/>
              <a:cs typeface="Arial" panose="020B0604020202020204" pitchFamily="34" charset="0"/>
            </a:rPr>
            <a:t>psiholoģisko, bet arī citu speciālistu konsultatīvo atbalstu</a:t>
          </a:r>
        </a:p>
      </dgm:t>
    </dgm:pt>
    <dgm:pt modelId="{B988C4B4-3316-4A93-A76C-8C671173707F}" type="parTrans" cxnId="{8806DC60-886E-4344-8CED-4AFB8859913B}">
      <dgm:prSet/>
      <dgm:spPr/>
      <dgm:t>
        <a:bodyPr/>
        <a:lstStyle/>
        <a:p>
          <a:endParaRPr lang="lv-LV" sz="1800">
            <a:latin typeface="Arial" panose="020B0604020202020204" pitchFamily="34" charset="0"/>
            <a:cs typeface="Arial" panose="020B0604020202020204" pitchFamily="34" charset="0"/>
          </a:endParaRPr>
        </a:p>
      </dgm:t>
    </dgm:pt>
    <dgm:pt modelId="{199EDEA6-4608-43F8-A9EF-96042CFA38A9}" type="sibTrans" cxnId="{8806DC60-886E-4344-8CED-4AFB8859913B}">
      <dgm:prSet/>
      <dgm:spPr/>
      <dgm:t>
        <a:bodyPr/>
        <a:lstStyle/>
        <a:p>
          <a:endParaRPr lang="lv-LV" sz="1800">
            <a:latin typeface="Arial" panose="020B0604020202020204" pitchFamily="34" charset="0"/>
            <a:cs typeface="Arial" panose="020B0604020202020204" pitchFamily="34" charset="0"/>
          </a:endParaRPr>
        </a:p>
      </dgm:t>
    </dgm:pt>
    <dgm:pt modelId="{C3DC1769-40B7-4E7B-8235-4F578CA8F021}" type="pres">
      <dgm:prSet presAssocID="{80E86B23-0CDD-4F05-B768-B51576035315}" presName="linear" presStyleCnt="0">
        <dgm:presLayoutVars>
          <dgm:dir/>
          <dgm:animLvl val="lvl"/>
          <dgm:resizeHandles val="exact"/>
        </dgm:presLayoutVars>
      </dgm:prSet>
      <dgm:spPr/>
    </dgm:pt>
    <dgm:pt modelId="{A7145A49-BB5B-46F0-AD4F-97E215CB6CA7}" type="pres">
      <dgm:prSet presAssocID="{4A17BC4D-0445-4B64-B0EB-78D9770A1E9F}" presName="parentLin" presStyleCnt="0"/>
      <dgm:spPr/>
    </dgm:pt>
    <dgm:pt modelId="{24ABBE9C-CAB1-4F9B-8957-4121A6CB3AD9}" type="pres">
      <dgm:prSet presAssocID="{4A17BC4D-0445-4B64-B0EB-78D9770A1E9F}" presName="parentLeftMargin" presStyleLbl="node1" presStyleIdx="0" presStyleCnt="3"/>
      <dgm:spPr/>
    </dgm:pt>
    <dgm:pt modelId="{22EE1B88-8D13-4AB3-A33F-CC2CDABC64EF}" type="pres">
      <dgm:prSet presAssocID="{4A17BC4D-0445-4B64-B0EB-78D9770A1E9F}" presName="parentText" presStyleLbl="node1" presStyleIdx="0" presStyleCnt="3">
        <dgm:presLayoutVars>
          <dgm:chMax val="0"/>
          <dgm:bulletEnabled val="1"/>
        </dgm:presLayoutVars>
      </dgm:prSet>
      <dgm:spPr/>
    </dgm:pt>
    <dgm:pt modelId="{DF1B3CD1-2F1A-43B1-9A30-E94061277BDB}" type="pres">
      <dgm:prSet presAssocID="{4A17BC4D-0445-4B64-B0EB-78D9770A1E9F}" presName="negativeSpace" presStyleCnt="0"/>
      <dgm:spPr/>
    </dgm:pt>
    <dgm:pt modelId="{69F9856C-2ACF-41F0-84CB-74DCB89D3E2E}" type="pres">
      <dgm:prSet presAssocID="{4A17BC4D-0445-4B64-B0EB-78D9770A1E9F}" presName="childText" presStyleLbl="conFgAcc1" presStyleIdx="0" presStyleCnt="3">
        <dgm:presLayoutVars>
          <dgm:bulletEnabled val="1"/>
        </dgm:presLayoutVars>
      </dgm:prSet>
      <dgm:spPr/>
    </dgm:pt>
    <dgm:pt modelId="{60F0B0B3-5139-42E9-A1ED-AB642A01F2F4}" type="pres">
      <dgm:prSet presAssocID="{28516E54-7606-4400-8434-E62BCBCDDCB5}" presName="spaceBetweenRectangles" presStyleCnt="0"/>
      <dgm:spPr/>
    </dgm:pt>
    <dgm:pt modelId="{399FB184-3314-449D-A264-28A8D8839505}" type="pres">
      <dgm:prSet presAssocID="{1DE303DC-D9AA-4EAC-82FD-0FAF130D1682}" presName="parentLin" presStyleCnt="0"/>
      <dgm:spPr/>
    </dgm:pt>
    <dgm:pt modelId="{C4C586EA-E700-4613-9ADF-E69C92A7F0B3}" type="pres">
      <dgm:prSet presAssocID="{1DE303DC-D9AA-4EAC-82FD-0FAF130D1682}" presName="parentLeftMargin" presStyleLbl="node1" presStyleIdx="0" presStyleCnt="3"/>
      <dgm:spPr/>
    </dgm:pt>
    <dgm:pt modelId="{0373914A-304F-463D-9A60-18AAA95DC93B}" type="pres">
      <dgm:prSet presAssocID="{1DE303DC-D9AA-4EAC-82FD-0FAF130D1682}" presName="parentText" presStyleLbl="node1" presStyleIdx="1" presStyleCnt="3">
        <dgm:presLayoutVars>
          <dgm:chMax val="0"/>
          <dgm:bulletEnabled val="1"/>
        </dgm:presLayoutVars>
      </dgm:prSet>
      <dgm:spPr/>
    </dgm:pt>
    <dgm:pt modelId="{D7364459-4256-45E8-BBB5-352552CD375B}" type="pres">
      <dgm:prSet presAssocID="{1DE303DC-D9AA-4EAC-82FD-0FAF130D1682}" presName="negativeSpace" presStyleCnt="0"/>
      <dgm:spPr/>
    </dgm:pt>
    <dgm:pt modelId="{B05D9067-C18B-4B96-88B0-947A61413825}" type="pres">
      <dgm:prSet presAssocID="{1DE303DC-D9AA-4EAC-82FD-0FAF130D1682}" presName="childText" presStyleLbl="conFgAcc1" presStyleIdx="1" presStyleCnt="3">
        <dgm:presLayoutVars>
          <dgm:bulletEnabled val="1"/>
        </dgm:presLayoutVars>
      </dgm:prSet>
      <dgm:spPr/>
    </dgm:pt>
    <dgm:pt modelId="{9E440EAF-FEB7-4407-9961-DBB83FFA77D0}" type="pres">
      <dgm:prSet presAssocID="{98661A7C-6357-48ED-925B-7E533C153C05}" presName="spaceBetweenRectangles" presStyleCnt="0"/>
      <dgm:spPr/>
    </dgm:pt>
    <dgm:pt modelId="{60D819E4-6037-4555-895F-8F9B1DAA1724}" type="pres">
      <dgm:prSet presAssocID="{9937BF0D-9278-4143-A950-FD4F253DAD50}" presName="parentLin" presStyleCnt="0"/>
      <dgm:spPr/>
    </dgm:pt>
    <dgm:pt modelId="{9821E40B-3131-48AA-8EE9-DE0A5A8335E0}" type="pres">
      <dgm:prSet presAssocID="{9937BF0D-9278-4143-A950-FD4F253DAD50}" presName="parentLeftMargin" presStyleLbl="node1" presStyleIdx="1" presStyleCnt="3"/>
      <dgm:spPr/>
    </dgm:pt>
    <dgm:pt modelId="{8A967773-A3E8-43AB-B8E2-E9DC3BE37559}" type="pres">
      <dgm:prSet presAssocID="{9937BF0D-9278-4143-A950-FD4F253DAD50}" presName="parentText" presStyleLbl="node1" presStyleIdx="2" presStyleCnt="3">
        <dgm:presLayoutVars>
          <dgm:chMax val="0"/>
          <dgm:bulletEnabled val="1"/>
        </dgm:presLayoutVars>
      </dgm:prSet>
      <dgm:spPr/>
    </dgm:pt>
    <dgm:pt modelId="{D3A2D549-2730-46B6-A05F-4D386ED9EE22}" type="pres">
      <dgm:prSet presAssocID="{9937BF0D-9278-4143-A950-FD4F253DAD50}" presName="negativeSpace" presStyleCnt="0"/>
      <dgm:spPr/>
    </dgm:pt>
    <dgm:pt modelId="{F8C69CD5-4E38-4FE1-8DEE-E23C53B87AC3}" type="pres">
      <dgm:prSet presAssocID="{9937BF0D-9278-4143-A950-FD4F253DAD50}" presName="childText" presStyleLbl="conFgAcc1" presStyleIdx="2" presStyleCnt="3">
        <dgm:presLayoutVars>
          <dgm:bulletEnabled val="1"/>
        </dgm:presLayoutVars>
      </dgm:prSet>
      <dgm:spPr/>
    </dgm:pt>
  </dgm:ptLst>
  <dgm:cxnLst>
    <dgm:cxn modelId="{FE95AF04-1241-4221-96D6-A704753C980E}" type="presOf" srcId="{1DE303DC-D9AA-4EAC-82FD-0FAF130D1682}" destId="{0373914A-304F-463D-9A60-18AAA95DC93B}" srcOrd="1" destOrd="0" presId="urn:microsoft.com/office/officeart/2005/8/layout/list1"/>
    <dgm:cxn modelId="{AD6AFE1E-4932-40D0-8410-3F71ACCADF39}" type="presOf" srcId="{80E86B23-0CDD-4F05-B768-B51576035315}" destId="{C3DC1769-40B7-4E7B-8235-4F578CA8F021}" srcOrd="0" destOrd="0" presId="urn:microsoft.com/office/officeart/2005/8/layout/list1"/>
    <dgm:cxn modelId="{8BAB9F21-3DFB-4FA1-A49D-DB39A90EC6D6}" srcId="{80E86B23-0CDD-4F05-B768-B51576035315}" destId="{1DE303DC-D9AA-4EAC-82FD-0FAF130D1682}" srcOrd="1" destOrd="0" parTransId="{1FD26AFD-A6EA-4E7C-92FA-9287AF00F18D}" sibTransId="{98661A7C-6357-48ED-925B-7E533C153C05}"/>
    <dgm:cxn modelId="{F9B7F024-C1C2-4602-9620-CCC90A332AB9}" type="presOf" srcId="{6B45CDFE-67CC-4206-880D-EA05A41A4EA0}" destId="{69F9856C-2ACF-41F0-84CB-74DCB89D3E2E}" srcOrd="0" destOrd="0" presId="urn:microsoft.com/office/officeart/2005/8/layout/list1"/>
    <dgm:cxn modelId="{91C7DB5C-743F-4C3A-80DC-08E05F313552}" type="presOf" srcId="{4A17BC4D-0445-4B64-B0EB-78D9770A1E9F}" destId="{24ABBE9C-CAB1-4F9B-8957-4121A6CB3AD9}" srcOrd="0" destOrd="0" presId="urn:microsoft.com/office/officeart/2005/8/layout/list1"/>
    <dgm:cxn modelId="{A891A95E-04BC-4E2F-88A5-9AE25512ACD0}" type="presOf" srcId="{EA629994-BD6E-4E3E-9EDF-D1438B21EE61}" destId="{F8C69CD5-4E38-4FE1-8DEE-E23C53B87AC3}" srcOrd="0" destOrd="1" presId="urn:microsoft.com/office/officeart/2005/8/layout/list1"/>
    <dgm:cxn modelId="{8806DC60-886E-4344-8CED-4AFB8859913B}" srcId="{9937BF0D-9278-4143-A950-FD4F253DAD50}" destId="{EA629994-BD6E-4E3E-9EDF-D1438B21EE61}" srcOrd="1" destOrd="0" parTransId="{B988C4B4-3316-4A93-A76C-8C671173707F}" sibTransId="{199EDEA6-4608-43F8-A9EF-96042CFA38A9}"/>
    <dgm:cxn modelId="{9EA28441-6F0A-41C0-ABE6-718DAB9394B9}" srcId="{4A17BC4D-0445-4B64-B0EB-78D9770A1E9F}" destId="{6B45CDFE-67CC-4206-880D-EA05A41A4EA0}" srcOrd="0" destOrd="0" parTransId="{39FB49EA-5C4D-442F-AD55-C77E41661E7B}" sibTransId="{9FC122CB-6F7E-4088-800F-D8AECCE47A42}"/>
    <dgm:cxn modelId="{F1180E6C-73A9-4117-AC26-845637AB9513}" type="presOf" srcId="{1DE303DC-D9AA-4EAC-82FD-0FAF130D1682}" destId="{C4C586EA-E700-4613-9ADF-E69C92A7F0B3}" srcOrd="0" destOrd="0" presId="urn:microsoft.com/office/officeart/2005/8/layout/list1"/>
    <dgm:cxn modelId="{F358974F-EFF0-4689-9C7E-4B5D4A9A65DC}" type="presOf" srcId="{9937BF0D-9278-4143-A950-FD4F253DAD50}" destId="{9821E40B-3131-48AA-8EE9-DE0A5A8335E0}" srcOrd="0" destOrd="0" presId="urn:microsoft.com/office/officeart/2005/8/layout/list1"/>
    <dgm:cxn modelId="{88B59D4F-632A-4A8A-B707-AABDD2D5E9E8}" srcId="{80E86B23-0CDD-4F05-B768-B51576035315}" destId="{9937BF0D-9278-4143-A950-FD4F253DAD50}" srcOrd="2" destOrd="0" parTransId="{0FCB529E-3067-4DBF-B36C-CFAA078AE1C2}" sibTransId="{682AD1C3-6CE5-4ACA-8850-E64F0A03B2A7}"/>
    <dgm:cxn modelId="{62CFFC7C-2ADD-4B57-B9CF-1B7568C86577}" type="presOf" srcId="{4A17BC4D-0445-4B64-B0EB-78D9770A1E9F}" destId="{22EE1B88-8D13-4AB3-A33F-CC2CDABC64EF}" srcOrd="1" destOrd="0" presId="urn:microsoft.com/office/officeart/2005/8/layout/list1"/>
    <dgm:cxn modelId="{C005E789-990D-4383-A307-94E24DE70911}" type="presOf" srcId="{1854C54A-EE7E-495D-96DB-D9163BD8EA30}" destId="{B05D9067-C18B-4B96-88B0-947A61413825}" srcOrd="0" destOrd="2" presId="urn:microsoft.com/office/officeart/2005/8/layout/list1"/>
    <dgm:cxn modelId="{F79ED18F-CB37-4A51-88EF-F5F211CB4866}" srcId="{1DE303DC-D9AA-4EAC-82FD-0FAF130D1682}" destId="{7D49D2CD-62A0-4EBB-86D5-59DBA1965A42}" srcOrd="1" destOrd="0" parTransId="{97456CA4-22DB-42DE-A345-29A9D3F004F5}" sibTransId="{AAE91685-B3B0-49F2-A527-DF062D287B55}"/>
    <dgm:cxn modelId="{84F7D9B1-80F0-480E-9766-6BE568C9D394}" srcId="{9937BF0D-9278-4143-A950-FD4F253DAD50}" destId="{42204254-7165-4C52-B2C1-FCCC8CF5853B}" srcOrd="0" destOrd="0" parTransId="{EDC6A4F0-9B52-4C64-826B-6BBFE2676523}" sibTransId="{93C91861-31FE-4458-847F-F7561D35CC89}"/>
    <dgm:cxn modelId="{2823B5B6-151D-48FA-93D4-768AF5AC2179}" type="presOf" srcId="{1CA46397-910C-4487-AD41-3DE0385F4533}" destId="{69F9856C-2ACF-41F0-84CB-74DCB89D3E2E}" srcOrd="0" destOrd="1" presId="urn:microsoft.com/office/officeart/2005/8/layout/list1"/>
    <dgm:cxn modelId="{C94381BC-C00C-48AF-98CF-054AEB20B98C}" srcId="{80E86B23-0CDD-4F05-B768-B51576035315}" destId="{4A17BC4D-0445-4B64-B0EB-78D9770A1E9F}" srcOrd="0" destOrd="0" parTransId="{5A63A8CB-CB8A-43F9-B519-83D3ED874433}" sibTransId="{28516E54-7606-4400-8434-E62BCBCDDCB5}"/>
    <dgm:cxn modelId="{21BCF4CC-41E6-4CCA-B951-204513053D7C}" srcId="{1DE303DC-D9AA-4EAC-82FD-0FAF130D1682}" destId="{86D53D4C-8101-4112-8A76-1D48B0294AAF}" srcOrd="0" destOrd="0" parTransId="{928FA487-1B5B-4BB5-A60F-7F1EAF4C08C0}" sibTransId="{B8427BA0-24BA-4176-9F7B-49E41FDA802A}"/>
    <dgm:cxn modelId="{0E74B7CE-D918-49D9-9B8A-1A36EF839FB7}" type="presOf" srcId="{7D49D2CD-62A0-4EBB-86D5-59DBA1965A42}" destId="{B05D9067-C18B-4B96-88B0-947A61413825}" srcOrd="0" destOrd="1" presId="urn:microsoft.com/office/officeart/2005/8/layout/list1"/>
    <dgm:cxn modelId="{1191B6D1-4C67-490E-B681-E41988146B59}" type="presOf" srcId="{86D53D4C-8101-4112-8A76-1D48B0294AAF}" destId="{B05D9067-C18B-4B96-88B0-947A61413825}" srcOrd="0" destOrd="0" presId="urn:microsoft.com/office/officeart/2005/8/layout/list1"/>
    <dgm:cxn modelId="{A718D0DB-CB74-40A9-B9FB-EA97087B3243}" srcId="{1DE303DC-D9AA-4EAC-82FD-0FAF130D1682}" destId="{1854C54A-EE7E-495D-96DB-D9163BD8EA30}" srcOrd="2" destOrd="0" parTransId="{6B493B94-6F73-41BE-AD4A-47C6CDF41166}" sibTransId="{3DD21BD0-55EA-4B5E-A285-982C90BFA529}"/>
    <dgm:cxn modelId="{4DBA40E5-10D2-4661-8CF1-CF11CD225C57}" srcId="{4A17BC4D-0445-4B64-B0EB-78D9770A1E9F}" destId="{1CA46397-910C-4487-AD41-3DE0385F4533}" srcOrd="1" destOrd="0" parTransId="{B04A41CC-0C9D-4D19-9963-9D9E86BB7E6E}" sibTransId="{67EE505C-E7BA-4BF8-B4B8-D01C9315F655}"/>
    <dgm:cxn modelId="{320341E5-E42A-4801-B961-4DBFB3009D9D}" type="presOf" srcId="{42204254-7165-4C52-B2C1-FCCC8CF5853B}" destId="{F8C69CD5-4E38-4FE1-8DEE-E23C53B87AC3}" srcOrd="0" destOrd="0" presId="urn:microsoft.com/office/officeart/2005/8/layout/list1"/>
    <dgm:cxn modelId="{87AC5AEE-1C8D-4851-B180-552360B81C5B}" srcId="{1DE303DC-D9AA-4EAC-82FD-0FAF130D1682}" destId="{193EB4CD-D229-4F2B-BBEA-CE7DEFA9AC11}" srcOrd="3" destOrd="0" parTransId="{650953A5-17F5-4DDB-B882-88B9E21CA43B}" sibTransId="{05A578B9-3E6D-47B2-BF7C-02C7312FD00C}"/>
    <dgm:cxn modelId="{144FFCF6-8631-4246-A70E-E43CFFAA247D}" type="presOf" srcId="{9937BF0D-9278-4143-A950-FD4F253DAD50}" destId="{8A967773-A3E8-43AB-B8E2-E9DC3BE37559}" srcOrd="1" destOrd="0" presId="urn:microsoft.com/office/officeart/2005/8/layout/list1"/>
    <dgm:cxn modelId="{839FDBFE-37E6-4856-A4C1-80FF6FF43807}" type="presOf" srcId="{193EB4CD-D229-4F2B-BBEA-CE7DEFA9AC11}" destId="{B05D9067-C18B-4B96-88B0-947A61413825}" srcOrd="0" destOrd="3" presId="urn:microsoft.com/office/officeart/2005/8/layout/list1"/>
    <dgm:cxn modelId="{4F7E8B05-B486-4AA6-A23F-BA45BA0DC87A}" type="presParOf" srcId="{C3DC1769-40B7-4E7B-8235-4F578CA8F021}" destId="{A7145A49-BB5B-46F0-AD4F-97E215CB6CA7}" srcOrd="0" destOrd="0" presId="urn:microsoft.com/office/officeart/2005/8/layout/list1"/>
    <dgm:cxn modelId="{2F28B5D0-D0FE-44D7-A9D7-18C166F62E12}" type="presParOf" srcId="{A7145A49-BB5B-46F0-AD4F-97E215CB6CA7}" destId="{24ABBE9C-CAB1-4F9B-8957-4121A6CB3AD9}" srcOrd="0" destOrd="0" presId="urn:microsoft.com/office/officeart/2005/8/layout/list1"/>
    <dgm:cxn modelId="{EECBC12A-E62E-4CE9-89C3-654FF15F461C}" type="presParOf" srcId="{A7145A49-BB5B-46F0-AD4F-97E215CB6CA7}" destId="{22EE1B88-8D13-4AB3-A33F-CC2CDABC64EF}" srcOrd="1" destOrd="0" presId="urn:microsoft.com/office/officeart/2005/8/layout/list1"/>
    <dgm:cxn modelId="{A08A8C03-27B2-4203-BD59-18E0C1B641FC}" type="presParOf" srcId="{C3DC1769-40B7-4E7B-8235-4F578CA8F021}" destId="{DF1B3CD1-2F1A-43B1-9A30-E94061277BDB}" srcOrd="1" destOrd="0" presId="urn:microsoft.com/office/officeart/2005/8/layout/list1"/>
    <dgm:cxn modelId="{61B4B6DF-6829-4558-86A8-6A8B0B0682F9}" type="presParOf" srcId="{C3DC1769-40B7-4E7B-8235-4F578CA8F021}" destId="{69F9856C-2ACF-41F0-84CB-74DCB89D3E2E}" srcOrd="2" destOrd="0" presId="urn:microsoft.com/office/officeart/2005/8/layout/list1"/>
    <dgm:cxn modelId="{AEC786BC-F291-48D6-B852-8EE64351D86F}" type="presParOf" srcId="{C3DC1769-40B7-4E7B-8235-4F578CA8F021}" destId="{60F0B0B3-5139-42E9-A1ED-AB642A01F2F4}" srcOrd="3" destOrd="0" presId="urn:microsoft.com/office/officeart/2005/8/layout/list1"/>
    <dgm:cxn modelId="{F38CF90E-E1C9-4966-A38C-D1BD196DA721}" type="presParOf" srcId="{C3DC1769-40B7-4E7B-8235-4F578CA8F021}" destId="{399FB184-3314-449D-A264-28A8D8839505}" srcOrd="4" destOrd="0" presId="urn:microsoft.com/office/officeart/2005/8/layout/list1"/>
    <dgm:cxn modelId="{4906E134-1A30-452A-B4BE-A2060D22994F}" type="presParOf" srcId="{399FB184-3314-449D-A264-28A8D8839505}" destId="{C4C586EA-E700-4613-9ADF-E69C92A7F0B3}" srcOrd="0" destOrd="0" presId="urn:microsoft.com/office/officeart/2005/8/layout/list1"/>
    <dgm:cxn modelId="{5B1A39B1-19A9-46EB-A367-4053301DDD59}" type="presParOf" srcId="{399FB184-3314-449D-A264-28A8D8839505}" destId="{0373914A-304F-463D-9A60-18AAA95DC93B}" srcOrd="1" destOrd="0" presId="urn:microsoft.com/office/officeart/2005/8/layout/list1"/>
    <dgm:cxn modelId="{2BD30223-2860-42A3-A1BB-E947591C7163}" type="presParOf" srcId="{C3DC1769-40B7-4E7B-8235-4F578CA8F021}" destId="{D7364459-4256-45E8-BBB5-352552CD375B}" srcOrd="5" destOrd="0" presId="urn:microsoft.com/office/officeart/2005/8/layout/list1"/>
    <dgm:cxn modelId="{35305A3F-69E4-4639-A5D9-6CC3BD0F38D1}" type="presParOf" srcId="{C3DC1769-40B7-4E7B-8235-4F578CA8F021}" destId="{B05D9067-C18B-4B96-88B0-947A61413825}" srcOrd="6" destOrd="0" presId="urn:microsoft.com/office/officeart/2005/8/layout/list1"/>
    <dgm:cxn modelId="{D6A4B0E1-589E-4A53-BA5A-4A4E5B892377}" type="presParOf" srcId="{C3DC1769-40B7-4E7B-8235-4F578CA8F021}" destId="{9E440EAF-FEB7-4407-9961-DBB83FFA77D0}" srcOrd="7" destOrd="0" presId="urn:microsoft.com/office/officeart/2005/8/layout/list1"/>
    <dgm:cxn modelId="{D2883935-01BE-40A7-AACC-B8C1AE24AB3C}" type="presParOf" srcId="{C3DC1769-40B7-4E7B-8235-4F578CA8F021}" destId="{60D819E4-6037-4555-895F-8F9B1DAA1724}" srcOrd="8" destOrd="0" presId="urn:microsoft.com/office/officeart/2005/8/layout/list1"/>
    <dgm:cxn modelId="{EEBE84F4-5A72-41FC-8354-18315FCE4BA9}" type="presParOf" srcId="{60D819E4-6037-4555-895F-8F9B1DAA1724}" destId="{9821E40B-3131-48AA-8EE9-DE0A5A8335E0}" srcOrd="0" destOrd="0" presId="urn:microsoft.com/office/officeart/2005/8/layout/list1"/>
    <dgm:cxn modelId="{506674B1-08D4-4473-9E10-7A1112EF2193}" type="presParOf" srcId="{60D819E4-6037-4555-895F-8F9B1DAA1724}" destId="{8A967773-A3E8-43AB-B8E2-E9DC3BE37559}" srcOrd="1" destOrd="0" presId="urn:microsoft.com/office/officeart/2005/8/layout/list1"/>
    <dgm:cxn modelId="{499C18DC-EAFB-4B06-A4E1-686E03CF2B87}" type="presParOf" srcId="{C3DC1769-40B7-4E7B-8235-4F578CA8F021}" destId="{D3A2D549-2730-46B6-A05F-4D386ED9EE22}" srcOrd="9" destOrd="0" presId="urn:microsoft.com/office/officeart/2005/8/layout/list1"/>
    <dgm:cxn modelId="{3A13F22C-ADE7-413B-BA20-E0B1C3497A9F}" type="presParOf" srcId="{C3DC1769-40B7-4E7B-8235-4F578CA8F021}" destId="{F8C69CD5-4E38-4FE1-8DEE-E23C53B87AC3}"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0E86B23-0CDD-4F05-B768-B51576035315}" type="doc">
      <dgm:prSet loTypeId="urn:microsoft.com/office/officeart/2005/8/layout/list1" loCatId="list" qsTypeId="urn:microsoft.com/office/officeart/2005/8/quickstyle/simple5" qsCatId="simple" csTypeId="urn:microsoft.com/office/officeart/2005/8/colors/accent3_2" csCatId="accent3" phldr="1"/>
      <dgm:spPr/>
      <dgm:t>
        <a:bodyPr/>
        <a:lstStyle/>
        <a:p>
          <a:endParaRPr lang="lv-LV"/>
        </a:p>
      </dgm:t>
    </dgm:pt>
    <dgm:pt modelId="{4A17BC4D-0445-4B64-B0EB-78D9770A1E9F}">
      <dgm:prSet phldrT="[Text]" custT="1"/>
      <dgm:spPr/>
      <dgm:t>
        <a:bodyPr/>
        <a:lstStyle/>
        <a:p>
          <a:r>
            <a:rPr lang="lv-LV" sz="1800" b="1" dirty="0">
              <a:latin typeface="Arial" panose="020B0604020202020204" pitchFamily="34" charset="0"/>
              <a:cs typeface="Arial" panose="020B0604020202020204" pitchFamily="34" charset="0"/>
            </a:rPr>
            <a:t>Daudzbērnu ģimenēm</a:t>
          </a:r>
        </a:p>
      </dgm:t>
    </dgm:pt>
    <dgm:pt modelId="{5A63A8CB-CB8A-43F9-B519-83D3ED874433}" type="parTrans" cxnId="{C94381BC-C00C-48AF-98CF-054AEB20B98C}">
      <dgm:prSet/>
      <dgm:spPr/>
      <dgm:t>
        <a:bodyPr/>
        <a:lstStyle/>
        <a:p>
          <a:endParaRPr lang="lv-LV" sz="1800">
            <a:latin typeface="Arial" panose="020B0604020202020204" pitchFamily="34" charset="0"/>
            <a:cs typeface="Arial" panose="020B0604020202020204" pitchFamily="34" charset="0"/>
          </a:endParaRPr>
        </a:p>
      </dgm:t>
    </dgm:pt>
    <dgm:pt modelId="{28516E54-7606-4400-8434-E62BCBCDDCB5}" type="sibTrans" cxnId="{C94381BC-C00C-48AF-98CF-054AEB20B98C}">
      <dgm:prSet/>
      <dgm:spPr/>
      <dgm:t>
        <a:bodyPr/>
        <a:lstStyle/>
        <a:p>
          <a:endParaRPr lang="lv-LV" sz="1800">
            <a:latin typeface="Arial" panose="020B0604020202020204" pitchFamily="34" charset="0"/>
            <a:cs typeface="Arial" panose="020B0604020202020204" pitchFamily="34" charset="0"/>
          </a:endParaRPr>
        </a:p>
      </dgm:t>
    </dgm:pt>
    <dgm:pt modelId="{6B45CDFE-67CC-4206-880D-EA05A41A4EA0}">
      <dgm:prSet phldrT="[Text]" custT="1"/>
      <dgm:spPr/>
      <dgm:t>
        <a:bodyPr/>
        <a:lstStyle/>
        <a:p>
          <a:r>
            <a:rPr lang="lv-LV" sz="1800" dirty="0">
              <a:latin typeface="Arial" panose="020B0604020202020204" pitchFamily="34" charset="0"/>
              <a:cs typeface="Arial" panose="020B0604020202020204" pitchFamily="34" charset="0"/>
            </a:rPr>
            <a:t>Ģimenes valsts pabalsts </a:t>
          </a:r>
          <a:r>
            <a:rPr lang="lv-LV" sz="1800" b="1" dirty="0">
              <a:latin typeface="Arial" panose="020B0604020202020204" pitchFamily="34" charset="0"/>
              <a:cs typeface="Arial" panose="020B0604020202020204" pitchFamily="34" charset="0"/>
            </a:rPr>
            <a:t>par trešo bērnu – 50,07 </a:t>
          </a:r>
          <a:r>
            <a:rPr lang="lv-LV" sz="1800" b="1" dirty="0" err="1">
              <a:latin typeface="Arial" panose="020B0604020202020204" pitchFamily="34" charset="0"/>
              <a:cs typeface="Arial" panose="020B0604020202020204" pitchFamily="34" charset="0"/>
            </a:rPr>
            <a:t>euro</a:t>
          </a:r>
          <a:r>
            <a:rPr lang="lv-LV" sz="1800" b="1" dirty="0">
              <a:latin typeface="Arial" panose="020B0604020202020204" pitchFamily="34" charset="0"/>
              <a:cs typeface="Arial" panose="020B0604020202020204" pitchFamily="34" charset="0"/>
            </a:rPr>
            <a:t> </a:t>
          </a:r>
          <a:r>
            <a:rPr lang="lv-LV" sz="1800" dirty="0">
              <a:latin typeface="Arial" panose="020B0604020202020204" pitchFamily="34" charset="0"/>
              <a:cs typeface="Arial" panose="020B0604020202020204" pitchFamily="34" charset="0"/>
            </a:rPr>
            <a:t>(šogad – 34,14 </a:t>
          </a:r>
          <a:r>
            <a:rPr lang="lv-LV" sz="1800" dirty="0" err="1">
              <a:latin typeface="Arial" panose="020B0604020202020204" pitchFamily="34" charset="0"/>
              <a:cs typeface="Arial" panose="020B0604020202020204" pitchFamily="34" charset="0"/>
            </a:rPr>
            <a:t>euro</a:t>
          </a:r>
          <a:r>
            <a:rPr lang="lv-LV" sz="1800" dirty="0">
              <a:latin typeface="Arial" panose="020B0604020202020204" pitchFamily="34" charset="0"/>
              <a:cs typeface="Arial" panose="020B0604020202020204" pitchFamily="34" charset="0"/>
            </a:rPr>
            <a:t>) </a:t>
          </a:r>
        </a:p>
      </dgm:t>
    </dgm:pt>
    <dgm:pt modelId="{39FB49EA-5C4D-442F-AD55-C77E41661E7B}" type="parTrans" cxnId="{9EA28441-6F0A-41C0-ABE6-718DAB9394B9}">
      <dgm:prSet/>
      <dgm:spPr/>
      <dgm:t>
        <a:bodyPr/>
        <a:lstStyle/>
        <a:p>
          <a:endParaRPr lang="lv-LV" sz="1800">
            <a:latin typeface="Arial" panose="020B0604020202020204" pitchFamily="34" charset="0"/>
            <a:cs typeface="Arial" panose="020B0604020202020204" pitchFamily="34" charset="0"/>
          </a:endParaRPr>
        </a:p>
      </dgm:t>
    </dgm:pt>
    <dgm:pt modelId="{9FC122CB-6F7E-4088-800F-D8AECCE47A42}" type="sibTrans" cxnId="{9EA28441-6F0A-41C0-ABE6-718DAB9394B9}">
      <dgm:prSet/>
      <dgm:spPr/>
      <dgm:t>
        <a:bodyPr/>
        <a:lstStyle/>
        <a:p>
          <a:endParaRPr lang="lv-LV" sz="1800">
            <a:latin typeface="Arial" panose="020B0604020202020204" pitchFamily="34" charset="0"/>
            <a:cs typeface="Arial" panose="020B0604020202020204" pitchFamily="34" charset="0"/>
          </a:endParaRPr>
        </a:p>
      </dgm:t>
    </dgm:pt>
    <dgm:pt modelId="{1DE303DC-D9AA-4EAC-82FD-0FAF130D1682}">
      <dgm:prSet phldrT="[Text]" custT="1"/>
      <dgm:spPr/>
      <dgm:t>
        <a:bodyPr/>
        <a:lstStyle/>
        <a:p>
          <a:r>
            <a:rPr lang="lv-LV" sz="1800" b="1" dirty="0">
              <a:latin typeface="Arial" panose="020B0604020202020204" pitchFamily="34" charset="0"/>
              <a:cs typeface="Arial" panose="020B0604020202020204" pitchFamily="34" charset="0"/>
            </a:rPr>
            <a:t>Adoptētājiem</a:t>
          </a:r>
        </a:p>
      </dgm:t>
    </dgm:pt>
    <dgm:pt modelId="{1FD26AFD-A6EA-4E7C-92FA-9287AF00F18D}" type="parTrans" cxnId="{8BAB9F21-3DFB-4FA1-A49D-DB39A90EC6D6}">
      <dgm:prSet/>
      <dgm:spPr/>
      <dgm:t>
        <a:bodyPr/>
        <a:lstStyle/>
        <a:p>
          <a:endParaRPr lang="lv-LV" sz="1800">
            <a:latin typeface="Arial" panose="020B0604020202020204" pitchFamily="34" charset="0"/>
            <a:cs typeface="Arial" panose="020B0604020202020204" pitchFamily="34" charset="0"/>
          </a:endParaRPr>
        </a:p>
      </dgm:t>
    </dgm:pt>
    <dgm:pt modelId="{98661A7C-6357-48ED-925B-7E533C153C05}" type="sibTrans" cxnId="{8BAB9F21-3DFB-4FA1-A49D-DB39A90EC6D6}">
      <dgm:prSet/>
      <dgm:spPr/>
      <dgm:t>
        <a:bodyPr/>
        <a:lstStyle/>
        <a:p>
          <a:endParaRPr lang="lv-LV" sz="1800">
            <a:latin typeface="Arial" panose="020B0604020202020204" pitchFamily="34" charset="0"/>
            <a:cs typeface="Arial" panose="020B0604020202020204" pitchFamily="34" charset="0"/>
          </a:endParaRPr>
        </a:p>
      </dgm:t>
    </dgm:pt>
    <dgm:pt modelId="{86D53D4C-8101-4112-8A76-1D48B0294AAF}">
      <dgm:prSet phldrT="[Text]" custT="1"/>
      <dgm:spPr/>
      <dgm:t>
        <a:bodyPr/>
        <a:lstStyle/>
        <a:p>
          <a:r>
            <a:rPr lang="lv-LV" sz="1800" b="0" i="0" dirty="0">
              <a:latin typeface="Arial" panose="020B0604020202020204" pitchFamily="34" charset="0"/>
              <a:cs typeface="Arial" panose="020B0604020202020204" pitchFamily="34" charset="0"/>
            </a:rPr>
            <a:t>atlīdzība par adoptējamā bērna līdz astoņu gadu vecumam aprūpi  </a:t>
          </a:r>
          <a:r>
            <a:rPr lang="lv-LV" sz="1800" dirty="0">
              <a:latin typeface="Arial" panose="020B0604020202020204" pitchFamily="34" charset="0"/>
              <a:cs typeface="Arial" panose="020B0604020202020204" pitchFamily="34" charset="0"/>
            </a:rPr>
            <a:t>atkarībā no sociālo iemaksu apmēra (</a:t>
          </a:r>
          <a:r>
            <a:rPr lang="lv-LV" sz="1800" dirty="0">
              <a:solidFill>
                <a:schemeClr val="tx1"/>
              </a:solidFill>
              <a:latin typeface="Arial" panose="020B0604020202020204" pitchFamily="34" charset="0"/>
              <a:cs typeface="Arial" panose="020B0604020202020204" pitchFamily="34" charset="0"/>
            </a:rPr>
            <a:t>šogad</a:t>
          </a:r>
          <a:r>
            <a:rPr lang="lv-LV" sz="1800" dirty="0">
              <a:latin typeface="Arial" panose="020B0604020202020204" pitchFamily="34" charset="0"/>
              <a:cs typeface="Arial" panose="020B0604020202020204" pitchFamily="34" charset="0"/>
            </a:rPr>
            <a:t> – 171 </a:t>
          </a:r>
          <a:r>
            <a:rPr lang="lv-LV" sz="1800" dirty="0" err="1">
              <a:latin typeface="Arial" panose="020B0604020202020204" pitchFamily="34" charset="0"/>
              <a:cs typeface="Arial" panose="020B0604020202020204" pitchFamily="34" charset="0"/>
            </a:rPr>
            <a:t>euro</a:t>
          </a:r>
          <a:r>
            <a:rPr lang="lv-LV" sz="1800" dirty="0">
              <a:latin typeface="Arial" panose="020B0604020202020204" pitchFamily="34" charset="0"/>
              <a:cs typeface="Arial" panose="020B0604020202020204" pitchFamily="34" charset="0"/>
            </a:rPr>
            <a:t>)</a:t>
          </a:r>
        </a:p>
      </dgm:t>
    </dgm:pt>
    <dgm:pt modelId="{928FA487-1B5B-4BB5-A60F-7F1EAF4C08C0}" type="parTrans" cxnId="{21BCF4CC-41E6-4CCA-B951-204513053D7C}">
      <dgm:prSet/>
      <dgm:spPr/>
      <dgm:t>
        <a:bodyPr/>
        <a:lstStyle/>
        <a:p>
          <a:endParaRPr lang="lv-LV" sz="1800">
            <a:latin typeface="Arial" panose="020B0604020202020204" pitchFamily="34" charset="0"/>
            <a:cs typeface="Arial" panose="020B0604020202020204" pitchFamily="34" charset="0"/>
          </a:endParaRPr>
        </a:p>
      </dgm:t>
    </dgm:pt>
    <dgm:pt modelId="{B8427BA0-24BA-4176-9F7B-49E41FDA802A}" type="sibTrans" cxnId="{21BCF4CC-41E6-4CCA-B951-204513053D7C}">
      <dgm:prSet/>
      <dgm:spPr/>
      <dgm:t>
        <a:bodyPr/>
        <a:lstStyle/>
        <a:p>
          <a:endParaRPr lang="lv-LV" sz="1800">
            <a:latin typeface="Arial" panose="020B0604020202020204" pitchFamily="34" charset="0"/>
            <a:cs typeface="Arial" panose="020B0604020202020204" pitchFamily="34" charset="0"/>
          </a:endParaRPr>
        </a:p>
      </dgm:t>
    </dgm:pt>
    <dgm:pt modelId="{AB2D3EBC-9C1F-4BC2-B26B-8DC95F6DE220}">
      <dgm:prSet phldrT="[Text]" custT="1"/>
      <dgm:spPr/>
      <dgm:t>
        <a:bodyPr/>
        <a:lstStyle/>
        <a:p>
          <a:r>
            <a:rPr lang="lv-LV" sz="1800" b="1" dirty="0">
              <a:latin typeface="Arial" panose="020B0604020202020204" pitchFamily="34" charset="0"/>
              <a:cs typeface="Arial" panose="020B0604020202020204" pitchFamily="34" charset="0"/>
            </a:rPr>
            <a:t>Audžuģimenēm</a:t>
          </a:r>
        </a:p>
      </dgm:t>
    </dgm:pt>
    <dgm:pt modelId="{9EFCDD5D-ACDA-4659-85F1-1594274FD92A}" type="parTrans" cxnId="{C7EAFC56-007A-4645-8D2D-083208347B0A}">
      <dgm:prSet/>
      <dgm:spPr/>
      <dgm:t>
        <a:bodyPr/>
        <a:lstStyle/>
        <a:p>
          <a:endParaRPr lang="lv-LV" sz="1800">
            <a:latin typeface="Arial" panose="020B0604020202020204" pitchFamily="34" charset="0"/>
            <a:cs typeface="Arial" panose="020B0604020202020204" pitchFamily="34" charset="0"/>
          </a:endParaRPr>
        </a:p>
      </dgm:t>
    </dgm:pt>
    <dgm:pt modelId="{C492E9BC-E891-4F80-A517-167BF0D47ED0}" type="sibTrans" cxnId="{C7EAFC56-007A-4645-8D2D-083208347B0A}">
      <dgm:prSet/>
      <dgm:spPr/>
      <dgm:t>
        <a:bodyPr/>
        <a:lstStyle/>
        <a:p>
          <a:endParaRPr lang="lv-LV" sz="1800">
            <a:latin typeface="Arial" panose="020B0604020202020204" pitchFamily="34" charset="0"/>
            <a:cs typeface="Arial" panose="020B0604020202020204" pitchFamily="34" charset="0"/>
          </a:endParaRPr>
        </a:p>
      </dgm:t>
    </dgm:pt>
    <dgm:pt modelId="{A954B5D5-28C0-4E7B-A98B-8771AE76B224}">
      <dgm:prSet phldrT="[Text]" custT="1"/>
      <dgm:spPr/>
      <dgm:t>
        <a:bodyPr/>
        <a:lstStyle/>
        <a:p>
          <a:r>
            <a:rPr lang="lv-LV" sz="1800" dirty="0">
              <a:latin typeface="Arial" panose="020B0604020202020204" pitchFamily="34" charset="0"/>
              <a:cs typeface="Arial" panose="020B0604020202020204" pitchFamily="34" charset="0"/>
            </a:rPr>
            <a:t>Pabalsts bērna uzturam dubultā minimālo uzturlīdzekļu apmērā  </a:t>
          </a:r>
        </a:p>
      </dgm:t>
    </dgm:pt>
    <dgm:pt modelId="{293E6A88-74B6-497A-B9F7-1F38F4095F50}" type="parTrans" cxnId="{F1C85F67-DF0E-429A-BE0F-BDAA86BAA990}">
      <dgm:prSet/>
      <dgm:spPr/>
      <dgm:t>
        <a:bodyPr/>
        <a:lstStyle/>
        <a:p>
          <a:endParaRPr lang="lv-LV" sz="1800">
            <a:latin typeface="Arial" panose="020B0604020202020204" pitchFamily="34" charset="0"/>
            <a:cs typeface="Arial" panose="020B0604020202020204" pitchFamily="34" charset="0"/>
          </a:endParaRPr>
        </a:p>
      </dgm:t>
    </dgm:pt>
    <dgm:pt modelId="{A257532C-F4DC-48B8-A885-24755799C874}" type="sibTrans" cxnId="{F1C85F67-DF0E-429A-BE0F-BDAA86BAA990}">
      <dgm:prSet/>
      <dgm:spPr/>
      <dgm:t>
        <a:bodyPr/>
        <a:lstStyle/>
        <a:p>
          <a:endParaRPr lang="lv-LV" sz="1800">
            <a:latin typeface="Arial" panose="020B0604020202020204" pitchFamily="34" charset="0"/>
            <a:cs typeface="Arial" panose="020B0604020202020204" pitchFamily="34" charset="0"/>
          </a:endParaRPr>
        </a:p>
      </dgm:t>
    </dgm:pt>
    <dgm:pt modelId="{0B1057E8-8CBB-4AB5-A29E-2B308118E7B5}">
      <dgm:prSet phldrT="[Text]" custT="1"/>
      <dgm:spPr/>
      <dgm:t>
        <a:bodyPr/>
        <a:lstStyle/>
        <a:p>
          <a:r>
            <a:rPr lang="lv-LV" sz="1800" dirty="0">
              <a:latin typeface="Arial" panose="020B0604020202020204" pitchFamily="34" charset="0"/>
              <a:cs typeface="Arial" panose="020B0604020202020204" pitchFamily="34" charset="0"/>
            </a:rPr>
            <a:t>Specializēto audžuģimeņu ieviešana</a:t>
          </a:r>
        </a:p>
      </dgm:t>
    </dgm:pt>
    <dgm:pt modelId="{A117979B-F30E-4DD5-9910-7C6B6354C97B}" type="parTrans" cxnId="{60BE67EE-7A19-47BF-A26D-2619676C70D2}">
      <dgm:prSet/>
      <dgm:spPr/>
      <dgm:t>
        <a:bodyPr/>
        <a:lstStyle/>
        <a:p>
          <a:endParaRPr lang="lv-LV" sz="1800">
            <a:latin typeface="Arial" panose="020B0604020202020204" pitchFamily="34" charset="0"/>
            <a:cs typeface="Arial" panose="020B0604020202020204" pitchFamily="34" charset="0"/>
          </a:endParaRPr>
        </a:p>
      </dgm:t>
    </dgm:pt>
    <dgm:pt modelId="{0A09328B-D2C0-4433-9290-E9CA9F67C2C6}" type="sibTrans" cxnId="{60BE67EE-7A19-47BF-A26D-2619676C70D2}">
      <dgm:prSet/>
      <dgm:spPr/>
      <dgm:t>
        <a:bodyPr/>
        <a:lstStyle/>
        <a:p>
          <a:endParaRPr lang="lv-LV" sz="1800">
            <a:latin typeface="Arial" panose="020B0604020202020204" pitchFamily="34" charset="0"/>
            <a:cs typeface="Arial" panose="020B0604020202020204" pitchFamily="34" charset="0"/>
          </a:endParaRPr>
        </a:p>
      </dgm:t>
    </dgm:pt>
    <dgm:pt modelId="{80DB6E41-B1E9-4E5E-9946-32B6EFF07060}">
      <dgm:prSet phldrT="[Text]" custT="1"/>
      <dgm:spPr/>
      <dgm:t>
        <a:bodyPr/>
        <a:lstStyle/>
        <a:p>
          <a:r>
            <a:rPr lang="lv-LV" sz="1800" dirty="0">
              <a:latin typeface="Arial" panose="020B0604020202020204" pitchFamily="34" charset="0"/>
              <a:cs typeface="Arial" panose="020B0604020202020204" pitchFamily="34" charset="0"/>
            </a:rPr>
            <a:t>Sociālās iemaksas pensiju, invaliditātes un bezdarba apdrošināšanai</a:t>
          </a:r>
        </a:p>
      </dgm:t>
    </dgm:pt>
    <dgm:pt modelId="{0C9BA151-F436-4F8F-BAC6-9F831F57FEEF}" type="parTrans" cxnId="{674C399C-8270-4F20-A713-B428CC345EAB}">
      <dgm:prSet/>
      <dgm:spPr/>
      <dgm:t>
        <a:bodyPr/>
        <a:lstStyle/>
        <a:p>
          <a:endParaRPr lang="lv-LV" sz="1800">
            <a:latin typeface="Arial" panose="020B0604020202020204" pitchFamily="34" charset="0"/>
            <a:cs typeface="Arial" panose="020B0604020202020204" pitchFamily="34" charset="0"/>
          </a:endParaRPr>
        </a:p>
      </dgm:t>
    </dgm:pt>
    <dgm:pt modelId="{591FCD8B-B432-4A49-B8C2-743F76172358}" type="sibTrans" cxnId="{674C399C-8270-4F20-A713-B428CC345EAB}">
      <dgm:prSet/>
      <dgm:spPr/>
      <dgm:t>
        <a:bodyPr/>
        <a:lstStyle/>
        <a:p>
          <a:endParaRPr lang="lv-LV" sz="1800">
            <a:latin typeface="Arial" panose="020B0604020202020204" pitchFamily="34" charset="0"/>
            <a:cs typeface="Arial" panose="020B0604020202020204" pitchFamily="34" charset="0"/>
          </a:endParaRPr>
        </a:p>
      </dgm:t>
    </dgm:pt>
    <dgm:pt modelId="{AA41E320-5DB2-41E9-91E9-7D63B6EF4184}">
      <dgm:prSet phldrT="[Text]" custT="1"/>
      <dgm:spPr/>
      <dgm:t>
        <a:bodyPr/>
        <a:lstStyle/>
        <a:p>
          <a:r>
            <a:rPr lang="lv-LV" sz="1800" dirty="0">
              <a:latin typeface="Arial" panose="020B0604020202020204" pitchFamily="34" charset="0"/>
              <a:cs typeface="Arial" panose="020B0604020202020204" pitchFamily="34" charset="0"/>
            </a:rPr>
            <a:t>Atlīdzības pārskatīšana atkarībā no bērnu skaita ģimenē (šogad – 113,83 </a:t>
          </a:r>
          <a:r>
            <a:rPr lang="lv-LV" sz="1800" dirty="0" err="1">
              <a:latin typeface="Arial" panose="020B0604020202020204" pitchFamily="34" charset="0"/>
              <a:cs typeface="Arial" panose="020B0604020202020204" pitchFamily="34" charset="0"/>
            </a:rPr>
            <a:t>euro</a:t>
          </a:r>
          <a:r>
            <a:rPr lang="lv-LV" sz="1800" dirty="0">
              <a:latin typeface="Arial" panose="020B0604020202020204" pitchFamily="34" charset="0"/>
              <a:cs typeface="Arial" panose="020B0604020202020204" pitchFamily="34" charset="0"/>
            </a:rPr>
            <a:t>)</a:t>
          </a:r>
        </a:p>
      </dgm:t>
    </dgm:pt>
    <dgm:pt modelId="{33D50E64-82E9-4752-9064-D2538E8B0DC4}" type="parTrans" cxnId="{CC629529-B59F-4002-880D-E03499B7FB73}">
      <dgm:prSet/>
      <dgm:spPr/>
      <dgm:t>
        <a:bodyPr/>
        <a:lstStyle/>
        <a:p>
          <a:endParaRPr lang="lv-LV" sz="1800">
            <a:latin typeface="Arial" panose="020B0604020202020204" pitchFamily="34" charset="0"/>
            <a:cs typeface="Arial" panose="020B0604020202020204" pitchFamily="34" charset="0"/>
          </a:endParaRPr>
        </a:p>
      </dgm:t>
    </dgm:pt>
    <dgm:pt modelId="{1A25713C-A429-43FD-8042-6ACC0549A8B4}" type="sibTrans" cxnId="{CC629529-B59F-4002-880D-E03499B7FB73}">
      <dgm:prSet/>
      <dgm:spPr/>
      <dgm:t>
        <a:bodyPr/>
        <a:lstStyle/>
        <a:p>
          <a:endParaRPr lang="lv-LV" sz="1800">
            <a:latin typeface="Arial" panose="020B0604020202020204" pitchFamily="34" charset="0"/>
            <a:cs typeface="Arial" panose="020B0604020202020204" pitchFamily="34" charset="0"/>
          </a:endParaRPr>
        </a:p>
      </dgm:t>
    </dgm:pt>
    <dgm:pt modelId="{C3DC1769-40B7-4E7B-8235-4F578CA8F021}" type="pres">
      <dgm:prSet presAssocID="{80E86B23-0CDD-4F05-B768-B51576035315}" presName="linear" presStyleCnt="0">
        <dgm:presLayoutVars>
          <dgm:dir/>
          <dgm:animLvl val="lvl"/>
          <dgm:resizeHandles val="exact"/>
        </dgm:presLayoutVars>
      </dgm:prSet>
      <dgm:spPr/>
    </dgm:pt>
    <dgm:pt modelId="{A7145A49-BB5B-46F0-AD4F-97E215CB6CA7}" type="pres">
      <dgm:prSet presAssocID="{4A17BC4D-0445-4B64-B0EB-78D9770A1E9F}" presName="parentLin" presStyleCnt="0"/>
      <dgm:spPr/>
    </dgm:pt>
    <dgm:pt modelId="{24ABBE9C-CAB1-4F9B-8957-4121A6CB3AD9}" type="pres">
      <dgm:prSet presAssocID="{4A17BC4D-0445-4B64-B0EB-78D9770A1E9F}" presName="parentLeftMargin" presStyleLbl="node1" presStyleIdx="0" presStyleCnt="3"/>
      <dgm:spPr/>
    </dgm:pt>
    <dgm:pt modelId="{22EE1B88-8D13-4AB3-A33F-CC2CDABC64EF}" type="pres">
      <dgm:prSet presAssocID="{4A17BC4D-0445-4B64-B0EB-78D9770A1E9F}" presName="parentText" presStyleLbl="node1" presStyleIdx="0" presStyleCnt="3">
        <dgm:presLayoutVars>
          <dgm:chMax val="0"/>
          <dgm:bulletEnabled val="1"/>
        </dgm:presLayoutVars>
      </dgm:prSet>
      <dgm:spPr/>
    </dgm:pt>
    <dgm:pt modelId="{DF1B3CD1-2F1A-43B1-9A30-E94061277BDB}" type="pres">
      <dgm:prSet presAssocID="{4A17BC4D-0445-4B64-B0EB-78D9770A1E9F}" presName="negativeSpace" presStyleCnt="0"/>
      <dgm:spPr/>
    </dgm:pt>
    <dgm:pt modelId="{69F9856C-2ACF-41F0-84CB-74DCB89D3E2E}" type="pres">
      <dgm:prSet presAssocID="{4A17BC4D-0445-4B64-B0EB-78D9770A1E9F}" presName="childText" presStyleLbl="conFgAcc1" presStyleIdx="0" presStyleCnt="3">
        <dgm:presLayoutVars>
          <dgm:bulletEnabled val="1"/>
        </dgm:presLayoutVars>
      </dgm:prSet>
      <dgm:spPr/>
    </dgm:pt>
    <dgm:pt modelId="{60F0B0B3-5139-42E9-A1ED-AB642A01F2F4}" type="pres">
      <dgm:prSet presAssocID="{28516E54-7606-4400-8434-E62BCBCDDCB5}" presName="spaceBetweenRectangles" presStyleCnt="0"/>
      <dgm:spPr/>
    </dgm:pt>
    <dgm:pt modelId="{399FB184-3314-449D-A264-28A8D8839505}" type="pres">
      <dgm:prSet presAssocID="{1DE303DC-D9AA-4EAC-82FD-0FAF130D1682}" presName="parentLin" presStyleCnt="0"/>
      <dgm:spPr/>
    </dgm:pt>
    <dgm:pt modelId="{C4C586EA-E700-4613-9ADF-E69C92A7F0B3}" type="pres">
      <dgm:prSet presAssocID="{1DE303DC-D9AA-4EAC-82FD-0FAF130D1682}" presName="parentLeftMargin" presStyleLbl="node1" presStyleIdx="0" presStyleCnt="3"/>
      <dgm:spPr/>
    </dgm:pt>
    <dgm:pt modelId="{0373914A-304F-463D-9A60-18AAA95DC93B}" type="pres">
      <dgm:prSet presAssocID="{1DE303DC-D9AA-4EAC-82FD-0FAF130D1682}" presName="parentText" presStyleLbl="node1" presStyleIdx="1" presStyleCnt="3">
        <dgm:presLayoutVars>
          <dgm:chMax val="0"/>
          <dgm:bulletEnabled val="1"/>
        </dgm:presLayoutVars>
      </dgm:prSet>
      <dgm:spPr/>
    </dgm:pt>
    <dgm:pt modelId="{D7364459-4256-45E8-BBB5-352552CD375B}" type="pres">
      <dgm:prSet presAssocID="{1DE303DC-D9AA-4EAC-82FD-0FAF130D1682}" presName="negativeSpace" presStyleCnt="0"/>
      <dgm:spPr/>
    </dgm:pt>
    <dgm:pt modelId="{B05D9067-C18B-4B96-88B0-947A61413825}" type="pres">
      <dgm:prSet presAssocID="{1DE303DC-D9AA-4EAC-82FD-0FAF130D1682}" presName="childText" presStyleLbl="conFgAcc1" presStyleIdx="1" presStyleCnt="3">
        <dgm:presLayoutVars>
          <dgm:bulletEnabled val="1"/>
        </dgm:presLayoutVars>
      </dgm:prSet>
      <dgm:spPr/>
    </dgm:pt>
    <dgm:pt modelId="{9E440EAF-FEB7-4407-9961-DBB83FFA77D0}" type="pres">
      <dgm:prSet presAssocID="{98661A7C-6357-48ED-925B-7E533C153C05}" presName="spaceBetweenRectangles" presStyleCnt="0"/>
      <dgm:spPr/>
    </dgm:pt>
    <dgm:pt modelId="{BE641127-5762-40CA-92A4-0D11DC12509F}" type="pres">
      <dgm:prSet presAssocID="{AB2D3EBC-9C1F-4BC2-B26B-8DC95F6DE220}" presName="parentLin" presStyleCnt="0"/>
      <dgm:spPr/>
    </dgm:pt>
    <dgm:pt modelId="{4F35A008-0E27-4B4F-8292-9CA7FC842F63}" type="pres">
      <dgm:prSet presAssocID="{AB2D3EBC-9C1F-4BC2-B26B-8DC95F6DE220}" presName="parentLeftMargin" presStyleLbl="node1" presStyleIdx="1" presStyleCnt="3"/>
      <dgm:spPr/>
    </dgm:pt>
    <dgm:pt modelId="{6E1C4A3C-774C-44C5-B021-4E97A7361865}" type="pres">
      <dgm:prSet presAssocID="{AB2D3EBC-9C1F-4BC2-B26B-8DC95F6DE220}" presName="parentText" presStyleLbl="node1" presStyleIdx="2" presStyleCnt="3">
        <dgm:presLayoutVars>
          <dgm:chMax val="0"/>
          <dgm:bulletEnabled val="1"/>
        </dgm:presLayoutVars>
      </dgm:prSet>
      <dgm:spPr/>
    </dgm:pt>
    <dgm:pt modelId="{DC650BDF-6647-4E76-80EA-20E015621D4A}" type="pres">
      <dgm:prSet presAssocID="{AB2D3EBC-9C1F-4BC2-B26B-8DC95F6DE220}" presName="negativeSpace" presStyleCnt="0"/>
      <dgm:spPr/>
    </dgm:pt>
    <dgm:pt modelId="{C8831AE4-8F3C-4ECB-9E35-097499DEC892}" type="pres">
      <dgm:prSet presAssocID="{AB2D3EBC-9C1F-4BC2-B26B-8DC95F6DE220}" presName="childText" presStyleLbl="conFgAcc1" presStyleIdx="2" presStyleCnt="3">
        <dgm:presLayoutVars>
          <dgm:bulletEnabled val="1"/>
        </dgm:presLayoutVars>
      </dgm:prSet>
      <dgm:spPr/>
    </dgm:pt>
  </dgm:ptLst>
  <dgm:cxnLst>
    <dgm:cxn modelId="{93513611-3EED-4665-B09D-29494B4634AC}" type="presOf" srcId="{6B45CDFE-67CC-4206-880D-EA05A41A4EA0}" destId="{69F9856C-2ACF-41F0-84CB-74DCB89D3E2E}" srcOrd="0" destOrd="0" presId="urn:microsoft.com/office/officeart/2005/8/layout/list1"/>
    <dgm:cxn modelId="{8BAB9F21-3DFB-4FA1-A49D-DB39A90EC6D6}" srcId="{80E86B23-0CDD-4F05-B768-B51576035315}" destId="{1DE303DC-D9AA-4EAC-82FD-0FAF130D1682}" srcOrd="1" destOrd="0" parTransId="{1FD26AFD-A6EA-4E7C-92FA-9287AF00F18D}" sibTransId="{98661A7C-6357-48ED-925B-7E533C153C05}"/>
    <dgm:cxn modelId="{59FACD22-3A3C-432A-ACB0-6ABDD1C999CB}" type="presOf" srcId="{A954B5D5-28C0-4E7B-A98B-8771AE76B224}" destId="{C8831AE4-8F3C-4ECB-9E35-097499DEC892}" srcOrd="0" destOrd="0" presId="urn:microsoft.com/office/officeart/2005/8/layout/list1"/>
    <dgm:cxn modelId="{CC629529-B59F-4002-880D-E03499B7FB73}" srcId="{AB2D3EBC-9C1F-4BC2-B26B-8DC95F6DE220}" destId="{AA41E320-5DB2-41E9-91E9-7D63B6EF4184}" srcOrd="2" destOrd="0" parTransId="{33D50E64-82E9-4752-9064-D2538E8B0DC4}" sibTransId="{1A25713C-A429-43FD-8042-6ACC0549A8B4}"/>
    <dgm:cxn modelId="{9EA28441-6F0A-41C0-ABE6-718DAB9394B9}" srcId="{4A17BC4D-0445-4B64-B0EB-78D9770A1E9F}" destId="{6B45CDFE-67CC-4206-880D-EA05A41A4EA0}" srcOrd="0" destOrd="0" parTransId="{39FB49EA-5C4D-442F-AD55-C77E41661E7B}" sibTransId="{9FC122CB-6F7E-4088-800F-D8AECCE47A42}"/>
    <dgm:cxn modelId="{AB60A641-2EAC-41D5-B831-E107FFD0E479}" type="presOf" srcId="{0B1057E8-8CBB-4AB5-A29E-2B308118E7B5}" destId="{C8831AE4-8F3C-4ECB-9E35-097499DEC892}" srcOrd="0" destOrd="3" presId="urn:microsoft.com/office/officeart/2005/8/layout/list1"/>
    <dgm:cxn modelId="{F1C85F67-DF0E-429A-BE0F-BDAA86BAA990}" srcId="{AB2D3EBC-9C1F-4BC2-B26B-8DC95F6DE220}" destId="{A954B5D5-28C0-4E7B-A98B-8771AE76B224}" srcOrd="0" destOrd="0" parTransId="{293E6A88-74B6-497A-B9F7-1F38F4095F50}" sibTransId="{A257532C-F4DC-48B8-A885-24755799C874}"/>
    <dgm:cxn modelId="{8553156A-7E1C-4A9B-853F-E208F9D66530}" type="presOf" srcId="{AB2D3EBC-9C1F-4BC2-B26B-8DC95F6DE220}" destId="{6E1C4A3C-774C-44C5-B021-4E97A7361865}" srcOrd="1" destOrd="0" presId="urn:microsoft.com/office/officeart/2005/8/layout/list1"/>
    <dgm:cxn modelId="{0066CB75-AE8A-4D7B-A580-3799E2475AB5}" type="presOf" srcId="{86D53D4C-8101-4112-8A76-1D48B0294AAF}" destId="{B05D9067-C18B-4B96-88B0-947A61413825}" srcOrd="0" destOrd="0" presId="urn:microsoft.com/office/officeart/2005/8/layout/list1"/>
    <dgm:cxn modelId="{C7EAFC56-007A-4645-8D2D-083208347B0A}" srcId="{80E86B23-0CDD-4F05-B768-B51576035315}" destId="{AB2D3EBC-9C1F-4BC2-B26B-8DC95F6DE220}" srcOrd="2" destOrd="0" parTransId="{9EFCDD5D-ACDA-4659-85F1-1594274FD92A}" sibTransId="{C492E9BC-E891-4F80-A517-167BF0D47ED0}"/>
    <dgm:cxn modelId="{9AF0A689-03E1-4F07-A6AC-A3D72E08FCCD}" type="presOf" srcId="{AB2D3EBC-9C1F-4BC2-B26B-8DC95F6DE220}" destId="{4F35A008-0E27-4B4F-8292-9CA7FC842F63}" srcOrd="0" destOrd="0" presId="urn:microsoft.com/office/officeart/2005/8/layout/list1"/>
    <dgm:cxn modelId="{674C399C-8270-4F20-A713-B428CC345EAB}" srcId="{AB2D3EBC-9C1F-4BC2-B26B-8DC95F6DE220}" destId="{80DB6E41-B1E9-4E5E-9946-32B6EFF07060}" srcOrd="1" destOrd="0" parTransId="{0C9BA151-F436-4F8F-BAC6-9F831F57FEEF}" sibTransId="{591FCD8B-B432-4A49-B8C2-743F76172358}"/>
    <dgm:cxn modelId="{7BF72F9F-EB34-4F05-B0FC-656DF72C6854}" type="presOf" srcId="{1DE303DC-D9AA-4EAC-82FD-0FAF130D1682}" destId="{0373914A-304F-463D-9A60-18AAA95DC93B}" srcOrd="1" destOrd="0" presId="urn:microsoft.com/office/officeart/2005/8/layout/list1"/>
    <dgm:cxn modelId="{5794D1AC-EC13-40F6-B69E-1C973C2C0902}" type="presOf" srcId="{80E86B23-0CDD-4F05-B768-B51576035315}" destId="{C3DC1769-40B7-4E7B-8235-4F578CA8F021}" srcOrd="0" destOrd="0" presId="urn:microsoft.com/office/officeart/2005/8/layout/list1"/>
    <dgm:cxn modelId="{C94381BC-C00C-48AF-98CF-054AEB20B98C}" srcId="{80E86B23-0CDD-4F05-B768-B51576035315}" destId="{4A17BC4D-0445-4B64-B0EB-78D9770A1E9F}" srcOrd="0" destOrd="0" parTransId="{5A63A8CB-CB8A-43F9-B519-83D3ED874433}" sibTransId="{28516E54-7606-4400-8434-E62BCBCDDCB5}"/>
    <dgm:cxn modelId="{60523BC3-BB59-46D2-9766-08E4974F2756}" type="presOf" srcId="{4A17BC4D-0445-4B64-B0EB-78D9770A1E9F}" destId="{24ABBE9C-CAB1-4F9B-8957-4121A6CB3AD9}" srcOrd="0" destOrd="0" presId="urn:microsoft.com/office/officeart/2005/8/layout/list1"/>
    <dgm:cxn modelId="{8C72C6C6-656F-4758-AC88-A5075585F0DA}" type="presOf" srcId="{80DB6E41-B1E9-4E5E-9946-32B6EFF07060}" destId="{C8831AE4-8F3C-4ECB-9E35-097499DEC892}" srcOrd="0" destOrd="1" presId="urn:microsoft.com/office/officeart/2005/8/layout/list1"/>
    <dgm:cxn modelId="{21BCF4CC-41E6-4CCA-B951-204513053D7C}" srcId="{1DE303DC-D9AA-4EAC-82FD-0FAF130D1682}" destId="{86D53D4C-8101-4112-8A76-1D48B0294AAF}" srcOrd="0" destOrd="0" parTransId="{928FA487-1B5B-4BB5-A60F-7F1EAF4C08C0}" sibTransId="{B8427BA0-24BA-4176-9F7B-49E41FDA802A}"/>
    <dgm:cxn modelId="{68BD85D2-3768-4F6A-9805-ED5AB3BDAE80}" type="presOf" srcId="{1DE303DC-D9AA-4EAC-82FD-0FAF130D1682}" destId="{C4C586EA-E700-4613-9ADF-E69C92A7F0B3}" srcOrd="0" destOrd="0" presId="urn:microsoft.com/office/officeart/2005/8/layout/list1"/>
    <dgm:cxn modelId="{2B8E7AE9-454E-4EFD-A600-348EBA9070DA}" type="presOf" srcId="{4A17BC4D-0445-4B64-B0EB-78D9770A1E9F}" destId="{22EE1B88-8D13-4AB3-A33F-CC2CDABC64EF}" srcOrd="1" destOrd="0" presId="urn:microsoft.com/office/officeart/2005/8/layout/list1"/>
    <dgm:cxn modelId="{60BE67EE-7A19-47BF-A26D-2619676C70D2}" srcId="{AB2D3EBC-9C1F-4BC2-B26B-8DC95F6DE220}" destId="{0B1057E8-8CBB-4AB5-A29E-2B308118E7B5}" srcOrd="3" destOrd="0" parTransId="{A117979B-F30E-4DD5-9910-7C6B6354C97B}" sibTransId="{0A09328B-D2C0-4433-9290-E9CA9F67C2C6}"/>
    <dgm:cxn modelId="{23BE94F5-BBB0-4DD0-A7C2-B2C35A1C12CA}" type="presOf" srcId="{AA41E320-5DB2-41E9-91E9-7D63B6EF4184}" destId="{C8831AE4-8F3C-4ECB-9E35-097499DEC892}" srcOrd="0" destOrd="2" presId="urn:microsoft.com/office/officeart/2005/8/layout/list1"/>
    <dgm:cxn modelId="{2985CA40-F6E1-4C2A-ACA5-CF5B4B41ED17}" type="presParOf" srcId="{C3DC1769-40B7-4E7B-8235-4F578CA8F021}" destId="{A7145A49-BB5B-46F0-AD4F-97E215CB6CA7}" srcOrd="0" destOrd="0" presId="urn:microsoft.com/office/officeart/2005/8/layout/list1"/>
    <dgm:cxn modelId="{A9008D05-BAF4-4E7C-96DE-CF3A13E0913C}" type="presParOf" srcId="{A7145A49-BB5B-46F0-AD4F-97E215CB6CA7}" destId="{24ABBE9C-CAB1-4F9B-8957-4121A6CB3AD9}" srcOrd="0" destOrd="0" presId="urn:microsoft.com/office/officeart/2005/8/layout/list1"/>
    <dgm:cxn modelId="{7BBCBF97-08EB-4CA4-A7F0-C357C97FE915}" type="presParOf" srcId="{A7145A49-BB5B-46F0-AD4F-97E215CB6CA7}" destId="{22EE1B88-8D13-4AB3-A33F-CC2CDABC64EF}" srcOrd="1" destOrd="0" presId="urn:microsoft.com/office/officeart/2005/8/layout/list1"/>
    <dgm:cxn modelId="{47FCF0D5-FE48-465E-9649-7E83A65E87D8}" type="presParOf" srcId="{C3DC1769-40B7-4E7B-8235-4F578CA8F021}" destId="{DF1B3CD1-2F1A-43B1-9A30-E94061277BDB}" srcOrd="1" destOrd="0" presId="urn:microsoft.com/office/officeart/2005/8/layout/list1"/>
    <dgm:cxn modelId="{21E3252A-B4CF-4CA1-AB52-3D2255F1D6B5}" type="presParOf" srcId="{C3DC1769-40B7-4E7B-8235-4F578CA8F021}" destId="{69F9856C-2ACF-41F0-84CB-74DCB89D3E2E}" srcOrd="2" destOrd="0" presId="urn:microsoft.com/office/officeart/2005/8/layout/list1"/>
    <dgm:cxn modelId="{EFA9683C-F25F-4ADF-AE67-D117A4200C10}" type="presParOf" srcId="{C3DC1769-40B7-4E7B-8235-4F578CA8F021}" destId="{60F0B0B3-5139-42E9-A1ED-AB642A01F2F4}" srcOrd="3" destOrd="0" presId="urn:microsoft.com/office/officeart/2005/8/layout/list1"/>
    <dgm:cxn modelId="{6801D036-16EA-4D13-970E-EFAB354A3423}" type="presParOf" srcId="{C3DC1769-40B7-4E7B-8235-4F578CA8F021}" destId="{399FB184-3314-449D-A264-28A8D8839505}" srcOrd="4" destOrd="0" presId="urn:microsoft.com/office/officeart/2005/8/layout/list1"/>
    <dgm:cxn modelId="{777EF612-01BC-431C-BD3B-AF71682F98BC}" type="presParOf" srcId="{399FB184-3314-449D-A264-28A8D8839505}" destId="{C4C586EA-E700-4613-9ADF-E69C92A7F0B3}" srcOrd="0" destOrd="0" presId="urn:microsoft.com/office/officeart/2005/8/layout/list1"/>
    <dgm:cxn modelId="{A5A32EEB-2220-4341-8C98-640D623ACB74}" type="presParOf" srcId="{399FB184-3314-449D-A264-28A8D8839505}" destId="{0373914A-304F-463D-9A60-18AAA95DC93B}" srcOrd="1" destOrd="0" presId="urn:microsoft.com/office/officeart/2005/8/layout/list1"/>
    <dgm:cxn modelId="{30D3E7FA-3D0A-4CF2-846A-5B231EC696DB}" type="presParOf" srcId="{C3DC1769-40B7-4E7B-8235-4F578CA8F021}" destId="{D7364459-4256-45E8-BBB5-352552CD375B}" srcOrd="5" destOrd="0" presId="urn:microsoft.com/office/officeart/2005/8/layout/list1"/>
    <dgm:cxn modelId="{2E88A3DB-1258-4777-A341-050CD2BC0602}" type="presParOf" srcId="{C3DC1769-40B7-4E7B-8235-4F578CA8F021}" destId="{B05D9067-C18B-4B96-88B0-947A61413825}" srcOrd="6" destOrd="0" presId="urn:microsoft.com/office/officeart/2005/8/layout/list1"/>
    <dgm:cxn modelId="{BA425645-79C2-49CC-A530-82B3D7E98619}" type="presParOf" srcId="{C3DC1769-40B7-4E7B-8235-4F578CA8F021}" destId="{9E440EAF-FEB7-4407-9961-DBB83FFA77D0}" srcOrd="7" destOrd="0" presId="urn:microsoft.com/office/officeart/2005/8/layout/list1"/>
    <dgm:cxn modelId="{17C8DA91-E99D-4AE0-AACF-03661BA99A55}" type="presParOf" srcId="{C3DC1769-40B7-4E7B-8235-4F578CA8F021}" destId="{BE641127-5762-40CA-92A4-0D11DC12509F}" srcOrd="8" destOrd="0" presId="urn:microsoft.com/office/officeart/2005/8/layout/list1"/>
    <dgm:cxn modelId="{704FA721-35F6-4F5F-ADF3-19E98FD9516C}" type="presParOf" srcId="{BE641127-5762-40CA-92A4-0D11DC12509F}" destId="{4F35A008-0E27-4B4F-8292-9CA7FC842F63}" srcOrd="0" destOrd="0" presId="urn:microsoft.com/office/officeart/2005/8/layout/list1"/>
    <dgm:cxn modelId="{C4C0EEB2-6CB7-48E5-AC06-A0329CAC1307}" type="presParOf" srcId="{BE641127-5762-40CA-92A4-0D11DC12509F}" destId="{6E1C4A3C-774C-44C5-B021-4E97A7361865}" srcOrd="1" destOrd="0" presId="urn:microsoft.com/office/officeart/2005/8/layout/list1"/>
    <dgm:cxn modelId="{2017A784-32C8-4316-93D9-686F28D57AA2}" type="presParOf" srcId="{C3DC1769-40B7-4E7B-8235-4F578CA8F021}" destId="{DC650BDF-6647-4E76-80EA-20E015621D4A}" srcOrd="9" destOrd="0" presId="urn:microsoft.com/office/officeart/2005/8/layout/list1"/>
    <dgm:cxn modelId="{D898E51E-6DEA-4D81-A552-46756C9DBB41}" type="presParOf" srcId="{C3DC1769-40B7-4E7B-8235-4F578CA8F021}" destId="{C8831AE4-8F3C-4ECB-9E35-097499DEC892}"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A36C68E-74E6-4446-BB81-C00AD799A520}" type="doc">
      <dgm:prSet loTypeId="urn:microsoft.com/office/officeart/2005/8/layout/hProcess9" loCatId="process" qsTypeId="urn:microsoft.com/office/officeart/2005/8/quickstyle/simple1" qsCatId="simple" csTypeId="urn:microsoft.com/office/officeart/2005/8/colors/accent3_2" csCatId="accent3" phldr="1"/>
      <dgm:spPr/>
      <dgm:t>
        <a:bodyPr/>
        <a:lstStyle/>
        <a:p>
          <a:endParaRPr lang="en-US"/>
        </a:p>
      </dgm:t>
    </dgm:pt>
    <dgm:pt modelId="{A03D19D5-8D31-43C4-A230-B8AEC13D2E2A}">
      <dgm:prSet phldrT="[Text]" custT="1"/>
      <dgm:spPr/>
      <dgm:t>
        <a:bodyPr/>
        <a:lstStyle/>
        <a:p>
          <a:pPr algn="ctr"/>
          <a:r>
            <a:rPr lang="lv-LV" sz="1800" b="1" u="sng" dirty="0">
              <a:latin typeface="Arial" panose="020B0604020202020204" pitchFamily="34" charset="0"/>
              <a:cs typeface="Arial" panose="020B0604020202020204" pitchFamily="34" charset="0"/>
            </a:rPr>
            <a:t>Specializēto audžuģimeņu ieviešana:</a:t>
          </a:r>
        </a:p>
        <a:p>
          <a:pPr algn="l"/>
          <a:r>
            <a:rPr lang="lv-LV" sz="1800" dirty="0">
              <a:latin typeface="Arial" panose="020B0604020202020204" pitchFamily="34" charset="0"/>
              <a:cs typeface="Arial" panose="020B0604020202020204" pitchFamily="34" charset="0"/>
            </a:rPr>
            <a:t>- 24/7 krīzes situācijās</a:t>
          </a:r>
        </a:p>
        <a:p>
          <a:pPr algn="l"/>
          <a:r>
            <a:rPr lang="lv-LV" sz="1800" dirty="0">
              <a:latin typeface="Arial" panose="020B0604020202020204" pitchFamily="34" charset="0"/>
              <a:cs typeface="Arial" panose="020B0604020202020204" pitchFamily="34" charset="0"/>
            </a:rPr>
            <a:t>- 0-3 </a:t>
          </a:r>
          <a:r>
            <a:rPr lang="lv-LV" sz="1800" dirty="0" err="1">
              <a:latin typeface="Arial" panose="020B0604020202020204" pitchFamily="34" charset="0"/>
              <a:cs typeface="Arial" panose="020B0604020202020204" pitchFamily="34" charset="0"/>
            </a:rPr>
            <a:t>g.v</a:t>
          </a:r>
          <a:r>
            <a:rPr lang="lv-LV" sz="1800" dirty="0">
              <a:latin typeface="Arial" panose="020B0604020202020204" pitchFamily="34" charset="0"/>
              <a:cs typeface="Arial" panose="020B0604020202020204" pitchFamily="34" charset="0"/>
            </a:rPr>
            <a:t>. bērniem</a:t>
          </a:r>
        </a:p>
        <a:p>
          <a:pPr algn="l"/>
          <a:r>
            <a:rPr lang="lv-LV" sz="1800" dirty="0">
              <a:latin typeface="Arial" panose="020B0604020202020204" pitchFamily="34" charset="0"/>
              <a:cs typeface="Arial" panose="020B0604020202020204" pitchFamily="34" charset="0"/>
            </a:rPr>
            <a:t>- bērniem ar funkcionāla vai garīga rakstura traucējumiem, smagā vardarbībā cietušiem</a:t>
          </a:r>
          <a:endParaRPr lang="en-US" sz="1800" dirty="0">
            <a:latin typeface="Arial" panose="020B0604020202020204" pitchFamily="34" charset="0"/>
            <a:cs typeface="Arial" panose="020B0604020202020204" pitchFamily="34" charset="0"/>
          </a:endParaRPr>
        </a:p>
      </dgm:t>
    </dgm:pt>
    <dgm:pt modelId="{464499D9-A39F-482C-A8D4-F8B10421A1B9}" type="parTrans" cxnId="{74386628-EE17-43F1-9167-DD0735147691}">
      <dgm:prSet/>
      <dgm:spPr/>
      <dgm:t>
        <a:bodyPr/>
        <a:lstStyle/>
        <a:p>
          <a:endParaRPr lang="en-US" sz="1800">
            <a:latin typeface="Arial" panose="020B0604020202020204" pitchFamily="34" charset="0"/>
            <a:cs typeface="Arial" panose="020B0604020202020204" pitchFamily="34" charset="0"/>
          </a:endParaRPr>
        </a:p>
      </dgm:t>
    </dgm:pt>
    <dgm:pt modelId="{C18C3B6D-E9E8-409B-B874-DA255212A740}" type="sibTrans" cxnId="{74386628-EE17-43F1-9167-DD0735147691}">
      <dgm:prSet/>
      <dgm:spPr/>
      <dgm:t>
        <a:bodyPr/>
        <a:lstStyle/>
        <a:p>
          <a:endParaRPr lang="en-US" sz="1800">
            <a:latin typeface="Arial" panose="020B0604020202020204" pitchFamily="34" charset="0"/>
            <a:cs typeface="Arial" panose="020B0604020202020204" pitchFamily="34" charset="0"/>
          </a:endParaRPr>
        </a:p>
      </dgm:t>
    </dgm:pt>
    <dgm:pt modelId="{10A0385F-2EDC-468A-A7D6-29D0600065A8}">
      <dgm:prSet phldrT="[Text]" custT="1"/>
      <dgm:spPr/>
      <dgm:t>
        <a:bodyPr/>
        <a:lstStyle/>
        <a:p>
          <a:pPr algn="ctr"/>
          <a:r>
            <a:rPr lang="lv-LV" sz="1800" b="1" u="sng" dirty="0">
              <a:latin typeface="Arial" panose="020B0604020202020204" pitchFamily="34" charset="0"/>
              <a:cs typeface="Arial" panose="020B0604020202020204" pitchFamily="34" charset="0"/>
            </a:rPr>
            <a:t>Reģionālo aģentūru – atbalsta centru audžuģimenēm izveide:</a:t>
          </a:r>
        </a:p>
        <a:p>
          <a:pPr algn="l"/>
          <a:r>
            <a:rPr lang="lv-LV" sz="1800" dirty="0">
              <a:latin typeface="Arial" panose="020B0604020202020204" pitchFamily="34" charset="0"/>
              <a:cs typeface="Arial" panose="020B0604020202020204" pitchFamily="34" charset="0"/>
            </a:rPr>
            <a:t>- audžuģimeņu apmācība</a:t>
          </a:r>
        </a:p>
        <a:p>
          <a:pPr algn="l"/>
          <a:r>
            <a:rPr lang="lv-LV" sz="1800" dirty="0">
              <a:latin typeface="Arial" panose="020B0604020202020204" pitchFamily="34" charset="0"/>
              <a:cs typeface="Arial" panose="020B0604020202020204" pitchFamily="34" charset="0"/>
            </a:rPr>
            <a:t>- konsultēšana</a:t>
          </a:r>
        </a:p>
        <a:p>
          <a:pPr algn="l"/>
          <a:r>
            <a:rPr lang="lv-LV" sz="1800" dirty="0">
              <a:latin typeface="Arial" panose="020B0604020202020204" pitchFamily="34" charset="0"/>
              <a:cs typeface="Arial" panose="020B0604020202020204" pitchFamily="34" charset="0"/>
            </a:rPr>
            <a:t>- speciālistu palīdzības nodrošināšana</a:t>
          </a:r>
          <a:endParaRPr lang="en-US" sz="1800" dirty="0">
            <a:latin typeface="Arial" panose="020B0604020202020204" pitchFamily="34" charset="0"/>
            <a:cs typeface="Arial" panose="020B0604020202020204" pitchFamily="34" charset="0"/>
          </a:endParaRPr>
        </a:p>
      </dgm:t>
    </dgm:pt>
    <dgm:pt modelId="{C90F0C00-9E04-49A2-A705-7F0A7703D45A}" type="parTrans" cxnId="{C38B8063-F2FE-4EF2-8BB0-56EDF117ED99}">
      <dgm:prSet/>
      <dgm:spPr/>
      <dgm:t>
        <a:bodyPr/>
        <a:lstStyle/>
        <a:p>
          <a:endParaRPr lang="en-US" sz="1800">
            <a:latin typeface="Arial" panose="020B0604020202020204" pitchFamily="34" charset="0"/>
            <a:cs typeface="Arial" panose="020B0604020202020204" pitchFamily="34" charset="0"/>
          </a:endParaRPr>
        </a:p>
      </dgm:t>
    </dgm:pt>
    <dgm:pt modelId="{5A93ACFD-F756-4A15-A6B4-1384E44180B9}" type="sibTrans" cxnId="{C38B8063-F2FE-4EF2-8BB0-56EDF117ED99}">
      <dgm:prSet/>
      <dgm:spPr/>
      <dgm:t>
        <a:bodyPr/>
        <a:lstStyle/>
        <a:p>
          <a:endParaRPr lang="en-US" sz="1800">
            <a:latin typeface="Arial" panose="020B0604020202020204" pitchFamily="34" charset="0"/>
            <a:cs typeface="Arial" panose="020B0604020202020204" pitchFamily="34" charset="0"/>
          </a:endParaRPr>
        </a:p>
      </dgm:t>
    </dgm:pt>
    <dgm:pt modelId="{0A94EA3B-DDB2-46D6-B041-B26B1CF69E80}">
      <dgm:prSet phldrT="[Text]"/>
      <dgm:spPr/>
      <dgm:t>
        <a:bodyPr/>
        <a:lstStyle/>
        <a:p>
          <a:r>
            <a:rPr lang="lv-LV" b="1" i="1" u="none" dirty="0">
              <a:solidFill>
                <a:schemeClr val="tx1"/>
              </a:solidFill>
              <a:latin typeface="Arial" panose="020B0604020202020204" pitchFamily="34" charset="0"/>
              <a:cs typeface="Arial" panose="020B0604020202020204" pitchFamily="34" charset="0"/>
            </a:rPr>
            <a:t>2017.g.</a:t>
          </a:r>
        </a:p>
        <a:p>
          <a:r>
            <a:rPr lang="lv-LV" b="0" i="1" u="none" dirty="0">
              <a:solidFill>
                <a:schemeClr val="tx1"/>
              </a:solidFill>
              <a:latin typeface="Arial" panose="020B0604020202020204" pitchFamily="34" charset="0"/>
              <a:cs typeface="Arial" panose="020B0604020202020204" pitchFamily="34" charset="0"/>
            </a:rPr>
            <a:t>- Specializēto audžuģimeņu pilotprojekts </a:t>
          </a:r>
        </a:p>
        <a:p>
          <a:r>
            <a:rPr lang="lv-LV" b="0" i="1" u="none" dirty="0">
              <a:solidFill>
                <a:schemeClr val="tx1"/>
              </a:solidFill>
              <a:latin typeface="Arial" panose="020B0604020202020204" pitchFamily="34" charset="0"/>
              <a:cs typeface="Arial" panose="020B0604020202020204" pitchFamily="34" charset="0"/>
            </a:rPr>
            <a:t>- Apmācību programmas izstrāde</a:t>
          </a:r>
        </a:p>
        <a:p>
          <a:r>
            <a:rPr lang="lv-LV" b="0" i="1" u="none" dirty="0">
              <a:solidFill>
                <a:schemeClr val="tx1"/>
              </a:solidFill>
              <a:latin typeface="Arial" panose="020B0604020202020204" pitchFamily="34" charset="0"/>
              <a:cs typeface="Arial" panose="020B0604020202020204" pitchFamily="34" charset="0"/>
            </a:rPr>
            <a:t>- Normatīvo aktu izstrāde</a:t>
          </a:r>
        </a:p>
      </dgm:t>
    </dgm:pt>
    <dgm:pt modelId="{93AA0017-867F-498C-9498-C53C0AAE6830}" type="parTrans" cxnId="{F7F219C0-6A61-4D1B-86C5-17F0401B7985}">
      <dgm:prSet/>
      <dgm:spPr/>
      <dgm:t>
        <a:bodyPr/>
        <a:lstStyle/>
        <a:p>
          <a:endParaRPr lang="en-US">
            <a:latin typeface="Arial" panose="020B0604020202020204" pitchFamily="34" charset="0"/>
            <a:cs typeface="Arial" panose="020B0604020202020204" pitchFamily="34" charset="0"/>
          </a:endParaRPr>
        </a:p>
      </dgm:t>
    </dgm:pt>
    <dgm:pt modelId="{D8D24AB0-84FE-472C-8C06-CA62AFBB6369}" type="sibTrans" cxnId="{F7F219C0-6A61-4D1B-86C5-17F0401B7985}">
      <dgm:prSet/>
      <dgm:spPr/>
      <dgm:t>
        <a:bodyPr/>
        <a:lstStyle/>
        <a:p>
          <a:endParaRPr lang="en-US">
            <a:latin typeface="Arial" panose="020B0604020202020204" pitchFamily="34" charset="0"/>
            <a:cs typeface="Arial" panose="020B0604020202020204" pitchFamily="34" charset="0"/>
          </a:endParaRPr>
        </a:p>
      </dgm:t>
    </dgm:pt>
    <dgm:pt modelId="{15F6C1E2-858C-4B76-A22D-1838E7198C93}">
      <dgm:prSet phldrT="[Text]"/>
      <dgm:spPr/>
      <dgm:t>
        <a:bodyPr/>
        <a:lstStyle/>
        <a:p>
          <a:r>
            <a:rPr lang="lv-LV" b="1" i="1" u="none" dirty="0">
              <a:solidFill>
                <a:schemeClr val="tx1"/>
              </a:solidFill>
              <a:latin typeface="Arial" panose="020B0604020202020204" pitchFamily="34" charset="0"/>
              <a:cs typeface="Arial" panose="020B0604020202020204" pitchFamily="34" charset="0"/>
            </a:rPr>
            <a:t>2016.g.</a:t>
          </a:r>
        </a:p>
        <a:p>
          <a:r>
            <a:rPr lang="lv-LV" b="0" i="1" u="none" dirty="0">
              <a:solidFill>
                <a:schemeClr val="tx1"/>
              </a:solidFill>
              <a:latin typeface="Arial" panose="020B0604020202020204" pitchFamily="34" charset="0"/>
              <a:cs typeface="Arial" panose="020B0604020202020204" pitchFamily="34" charset="0"/>
            </a:rPr>
            <a:t>- Pētījums «Specializētās audžuģimenes – ārpusģimenes aprūpes modeļa attīstība Latvijā»</a:t>
          </a:r>
        </a:p>
      </dgm:t>
    </dgm:pt>
    <dgm:pt modelId="{4B3D660D-DCAC-4B04-B078-B297C6D58C45}" type="parTrans" cxnId="{E249DD58-0A52-44D2-B348-F5886AFCE900}">
      <dgm:prSet/>
      <dgm:spPr/>
      <dgm:t>
        <a:bodyPr/>
        <a:lstStyle/>
        <a:p>
          <a:endParaRPr lang="en-US">
            <a:latin typeface="Arial" panose="020B0604020202020204" pitchFamily="34" charset="0"/>
            <a:cs typeface="Arial" panose="020B0604020202020204" pitchFamily="34" charset="0"/>
          </a:endParaRPr>
        </a:p>
      </dgm:t>
    </dgm:pt>
    <dgm:pt modelId="{6F18C6E0-E521-4C15-919E-1CE664E55610}" type="sibTrans" cxnId="{E249DD58-0A52-44D2-B348-F5886AFCE900}">
      <dgm:prSet/>
      <dgm:spPr/>
      <dgm:t>
        <a:bodyPr/>
        <a:lstStyle/>
        <a:p>
          <a:endParaRPr lang="en-US">
            <a:latin typeface="Arial" panose="020B0604020202020204" pitchFamily="34" charset="0"/>
            <a:cs typeface="Arial" panose="020B0604020202020204" pitchFamily="34" charset="0"/>
          </a:endParaRPr>
        </a:p>
      </dgm:t>
    </dgm:pt>
    <dgm:pt modelId="{E8CB8F97-11D1-42FB-B473-8B6BFC97F1E5}" type="pres">
      <dgm:prSet presAssocID="{8A36C68E-74E6-4446-BB81-C00AD799A520}" presName="CompostProcess" presStyleCnt="0">
        <dgm:presLayoutVars>
          <dgm:dir/>
          <dgm:resizeHandles val="exact"/>
        </dgm:presLayoutVars>
      </dgm:prSet>
      <dgm:spPr/>
    </dgm:pt>
    <dgm:pt modelId="{DB7B37BA-AED8-4510-8D8E-ABAEBD4BF78B}" type="pres">
      <dgm:prSet presAssocID="{8A36C68E-74E6-4446-BB81-C00AD799A520}" presName="arrow" presStyleLbl="bgShp" presStyleIdx="0" presStyleCnt="1"/>
      <dgm:spPr/>
    </dgm:pt>
    <dgm:pt modelId="{F96DF1AB-F844-4B5E-BC6A-42473B5FA108}" type="pres">
      <dgm:prSet presAssocID="{8A36C68E-74E6-4446-BB81-C00AD799A520}" presName="linearProcess" presStyleCnt="0"/>
      <dgm:spPr/>
    </dgm:pt>
    <dgm:pt modelId="{17D7C605-3D4B-432A-B281-BC5D4249F780}" type="pres">
      <dgm:prSet presAssocID="{A03D19D5-8D31-43C4-A230-B8AEC13D2E2A}" presName="textNode" presStyleLbl="node1" presStyleIdx="0" presStyleCnt="4" custScaleX="419859" custScaleY="139759" custLinFactX="17522" custLinFactNeighborX="100000" custLinFactNeighborY="-20257">
        <dgm:presLayoutVars>
          <dgm:bulletEnabled val="1"/>
        </dgm:presLayoutVars>
      </dgm:prSet>
      <dgm:spPr/>
    </dgm:pt>
    <dgm:pt modelId="{C4098FF8-B065-4AD8-8767-54B0F5F42A48}" type="pres">
      <dgm:prSet presAssocID="{C18C3B6D-E9E8-409B-B874-DA255212A740}" presName="sibTrans" presStyleCnt="0"/>
      <dgm:spPr/>
    </dgm:pt>
    <dgm:pt modelId="{A1FDFEE9-4DFC-4A06-A84B-611F71A1C1ED}" type="pres">
      <dgm:prSet presAssocID="{10A0385F-2EDC-468A-A7D6-29D0600065A8}" presName="textNode" presStyleLbl="node1" presStyleIdx="1" presStyleCnt="4" custScaleX="424041" custScaleY="143041" custLinFactX="89724" custLinFactNeighborX="100000" custLinFactNeighborY="-19190">
        <dgm:presLayoutVars>
          <dgm:bulletEnabled val="1"/>
        </dgm:presLayoutVars>
      </dgm:prSet>
      <dgm:spPr/>
    </dgm:pt>
    <dgm:pt modelId="{7C627CD0-D9E9-47A6-9D62-1BBC657FE38B}" type="pres">
      <dgm:prSet presAssocID="{5A93ACFD-F756-4A15-A6B4-1384E44180B9}" presName="sibTrans" presStyleCnt="0"/>
      <dgm:spPr/>
    </dgm:pt>
    <dgm:pt modelId="{CD86686C-E386-4AEE-BDAD-2829B51DCD96}" type="pres">
      <dgm:prSet presAssocID="{0A94EA3B-DDB2-46D6-B041-B26B1CF69E80}" presName="textNode" presStyleLbl="node1" presStyleIdx="2" presStyleCnt="4" custScaleX="271736" custScaleY="77069" custLinFactX="-282586" custLinFactNeighborX="-300000" custLinFactNeighborY="86466">
        <dgm:presLayoutVars>
          <dgm:bulletEnabled val="1"/>
        </dgm:presLayoutVars>
      </dgm:prSet>
      <dgm:spPr/>
    </dgm:pt>
    <dgm:pt modelId="{AB400271-F736-45FD-A8EF-CBF77F32A974}" type="pres">
      <dgm:prSet presAssocID="{D8D24AB0-84FE-472C-8C06-CA62AFBB6369}" presName="sibTrans" presStyleCnt="0"/>
      <dgm:spPr/>
    </dgm:pt>
    <dgm:pt modelId="{7C403949-5E55-4E3B-8B8A-006BE3B4BEE5}" type="pres">
      <dgm:prSet presAssocID="{15F6C1E2-858C-4B76-A22D-1838E7198C93}" presName="textNode" presStyleLbl="node1" presStyleIdx="3" presStyleCnt="4" custScaleX="271736" custScaleY="77069" custLinFactX="-825425" custLinFactNeighborX="-900000" custLinFactNeighborY="86466">
        <dgm:presLayoutVars>
          <dgm:bulletEnabled val="1"/>
        </dgm:presLayoutVars>
      </dgm:prSet>
      <dgm:spPr/>
    </dgm:pt>
  </dgm:ptLst>
  <dgm:cxnLst>
    <dgm:cxn modelId="{87024818-8E64-452D-8ACA-51EDC7A4CEA9}" type="presOf" srcId="{A03D19D5-8D31-43C4-A230-B8AEC13D2E2A}" destId="{17D7C605-3D4B-432A-B281-BC5D4249F780}" srcOrd="0" destOrd="0" presId="urn:microsoft.com/office/officeart/2005/8/layout/hProcess9"/>
    <dgm:cxn modelId="{74386628-EE17-43F1-9167-DD0735147691}" srcId="{8A36C68E-74E6-4446-BB81-C00AD799A520}" destId="{A03D19D5-8D31-43C4-A230-B8AEC13D2E2A}" srcOrd="0" destOrd="0" parTransId="{464499D9-A39F-482C-A8D4-F8B10421A1B9}" sibTransId="{C18C3B6D-E9E8-409B-B874-DA255212A740}"/>
    <dgm:cxn modelId="{C38B8063-F2FE-4EF2-8BB0-56EDF117ED99}" srcId="{8A36C68E-74E6-4446-BB81-C00AD799A520}" destId="{10A0385F-2EDC-468A-A7D6-29D0600065A8}" srcOrd="1" destOrd="0" parTransId="{C90F0C00-9E04-49A2-A705-7F0A7703D45A}" sibTransId="{5A93ACFD-F756-4A15-A6B4-1384E44180B9}"/>
    <dgm:cxn modelId="{B537C167-C26D-4675-BEE9-23BFBCB728F0}" type="presOf" srcId="{15F6C1E2-858C-4B76-A22D-1838E7198C93}" destId="{7C403949-5E55-4E3B-8B8A-006BE3B4BEE5}" srcOrd="0" destOrd="0" presId="urn:microsoft.com/office/officeart/2005/8/layout/hProcess9"/>
    <dgm:cxn modelId="{F5138A52-2BB8-478D-955A-AD1A29E198ED}" type="presOf" srcId="{10A0385F-2EDC-468A-A7D6-29D0600065A8}" destId="{A1FDFEE9-4DFC-4A06-A84B-611F71A1C1ED}" srcOrd="0" destOrd="0" presId="urn:microsoft.com/office/officeart/2005/8/layout/hProcess9"/>
    <dgm:cxn modelId="{E249DD58-0A52-44D2-B348-F5886AFCE900}" srcId="{8A36C68E-74E6-4446-BB81-C00AD799A520}" destId="{15F6C1E2-858C-4B76-A22D-1838E7198C93}" srcOrd="3" destOrd="0" parTransId="{4B3D660D-DCAC-4B04-B078-B297C6D58C45}" sibTransId="{6F18C6E0-E521-4C15-919E-1CE664E55610}"/>
    <dgm:cxn modelId="{F7F219C0-6A61-4D1B-86C5-17F0401B7985}" srcId="{8A36C68E-74E6-4446-BB81-C00AD799A520}" destId="{0A94EA3B-DDB2-46D6-B041-B26B1CF69E80}" srcOrd="2" destOrd="0" parTransId="{93AA0017-867F-498C-9498-C53C0AAE6830}" sibTransId="{D8D24AB0-84FE-472C-8C06-CA62AFBB6369}"/>
    <dgm:cxn modelId="{72BC37DC-56D3-4EA2-AAC7-B0ECFDEC7144}" type="presOf" srcId="{0A94EA3B-DDB2-46D6-B041-B26B1CF69E80}" destId="{CD86686C-E386-4AEE-BDAD-2829B51DCD96}" srcOrd="0" destOrd="0" presId="urn:microsoft.com/office/officeart/2005/8/layout/hProcess9"/>
    <dgm:cxn modelId="{6CD096F9-DCD3-4898-8040-CD8F44412B8B}" type="presOf" srcId="{8A36C68E-74E6-4446-BB81-C00AD799A520}" destId="{E8CB8F97-11D1-42FB-B473-8B6BFC97F1E5}" srcOrd="0" destOrd="0" presId="urn:microsoft.com/office/officeart/2005/8/layout/hProcess9"/>
    <dgm:cxn modelId="{6B552078-7B26-4244-942E-5EFFCE38F38F}" type="presParOf" srcId="{E8CB8F97-11D1-42FB-B473-8B6BFC97F1E5}" destId="{DB7B37BA-AED8-4510-8D8E-ABAEBD4BF78B}" srcOrd="0" destOrd="0" presId="urn:microsoft.com/office/officeart/2005/8/layout/hProcess9"/>
    <dgm:cxn modelId="{53CAA1E5-8282-4382-BFD7-2361F7BDA8D4}" type="presParOf" srcId="{E8CB8F97-11D1-42FB-B473-8B6BFC97F1E5}" destId="{F96DF1AB-F844-4B5E-BC6A-42473B5FA108}" srcOrd="1" destOrd="0" presId="urn:microsoft.com/office/officeart/2005/8/layout/hProcess9"/>
    <dgm:cxn modelId="{F7549C45-CE40-4296-B805-6E8935502F6A}" type="presParOf" srcId="{F96DF1AB-F844-4B5E-BC6A-42473B5FA108}" destId="{17D7C605-3D4B-432A-B281-BC5D4249F780}" srcOrd="0" destOrd="0" presId="urn:microsoft.com/office/officeart/2005/8/layout/hProcess9"/>
    <dgm:cxn modelId="{11DF33D7-DE22-48AD-87B9-B22B18ED7835}" type="presParOf" srcId="{F96DF1AB-F844-4B5E-BC6A-42473B5FA108}" destId="{C4098FF8-B065-4AD8-8767-54B0F5F42A48}" srcOrd="1" destOrd="0" presId="urn:microsoft.com/office/officeart/2005/8/layout/hProcess9"/>
    <dgm:cxn modelId="{110D3F38-9DC4-4701-8306-59E076D39BD8}" type="presParOf" srcId="{F96DF1AB-F844-4B5E-BC6A-42473B5FA108}" destId="{A1FDFEE9-4DFC-4A06-A84B-611F71A1C1ED}" srcOrd="2" destOrd="0" presId="urn:microsoft.com/office/officeart/2005/8/layout/hProcess9"/>
    <dgm:cxn modelId="{31B0B88C-F257-4EBA-8DC8-7A812280402D}" type="presParOf" srcId="{F96DF1AB-F844-4B5E-BC6A-42473B5FA108}" destId="{7C627CD0-D9E9-47A6-9D62-1BBC657FE38B}" srcOrd="3" destOrd="0" presId="urn:microsoft.com/office/officeart/2005/8/layout/hProcess9"/>
    <dgm:cxn modelId="{1EDC101E-4F97-40DB-9C17-A486212DF9C6}" type="presParOf" srcId="{F96DF1AB-F844-4B5E-BC6A-42473B5FA108}" destId="{CD86686C-E386-4AEE-BDAD-2829B51DCD96}" srcOrd="4" destOrd="0" presId="urn:microsoft.com/office/officeart/2005/8/layout/hProcess9"/>
    <dgm:cxn modelId="{C553F314-A1E4-46E1-845A-1583EF106835}" type="presParOf" srcId="{F96DF1AB-F844-4B5E-BC6A-42473B5FA108}" destId="{AB400271-F736-45FD-A8EF-CBF77F32A974}" srcOrd="5" destOrd="0" presId="urn:microsoft.com/office/officeart/2005/8/layout/hProcess9"/>
    <dgm:cxn modelId="{36F7267B-73EB-4C68-9900-7B8821784AD8}" type="presParOf" srcId="{F96DF1AB-F844-4B5E-BC6A-42473B5FA108}" destId="{7C403949-5E55-4E3B-8B8A-006BE3B4BEE5}"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006FE9-24CF-4B08-8A20-86E44C5B3868}">
      <dsp:nvSpPr>
        <dsp:cNvPr id="0" name=""/>
        <dsp:cNvSpPr/>
      </dsp:nvSpPr>
      <dsp:spPr>
        <a:xfrm>
          <a:off x="202086" y="0"/>
          <a:ext cx="3408322" cy="980695"/>
        </a:xfrm>
        <a:prstGeom prst="rect">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lv-LV" sz="1600" b="1" kern="1200" dirty="0">
              <a:latin typeface="Arial" panose="020B0604020202020204" pitchFamily="34" charset="0"/>
              <a:cs typeface="Arial" panose="020B0604020202020204" pitchFamily="34" charset="0"/>
            </a:rPr>
            <a:t>Finansiāla atbalsta pilnveide ģimenēm ar bērniem</a:t>
          </a:r>
          <a:endParaRPr lang="en-US" sz="1600" b="1" kern="1200" dirty="0">
            <a:latin typeface="Arial" panose="020B0604020202020204" pitchFamily="34" charset="0"/>
            <a:cs typeface="Arial" panose="020B0604020202020204" pitchFamily="34" charset="0"/>
          </a:endParaRPr>
        </a:p>
      </dsp:txBody>
      <dsp:txXfrm>
        <a:off x="202086" y="0"/>
        <a:ext cx="3408322" cy="980695"/>
      </dsp:txXfrm>
    </dsp:sp>
    <dsp:sp modelId="{B70D961B-2493-46FB-B949-EF8AEFBF13CF}">
      <dsp:nvSpPr>
        <dsp:cNvPr id="0" name=""/>
        <dsp:cNvSpPr/>
      </dsp:nvSpPr>
      <dsp:spPr>
        <a:xfrm>
          <a:off x="249352" y="1139762"/>
          <a:ext cx="3254450" cy="2934489"/>
        </a:xfrm>
        <a:prstGeom prst="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lv-LV" sz="1600" kern="1200" dirty="0">
              <a:latin typeface="Arial" panose="020B0604020202020204" pitchFamily="34" charset="0"/>
              <a:cs typeface="Arial" panose="020B0604020202020204" pitchFamily="34" charset="0"/>
            </a:rPr>
            <a:t>Mērķgrupas:</a:t>
          </a:r>
          <a:endParaRPr lang="en-US" sz="1600" kern="1200" dirty="0">
            <a:latin typeface="Arial" panose="020B0604020202020204" pitchFamily="34" charset="0"/>
            <a:cs typeface="Arial" panose="020B0604020202020204" pitchFamily="34" charset="0"/>
          </a:endParaRPr>
        </a:p>
        <a:p>
          <a:pPr marL="342900" lvl="2" indent="-171450" algn="l" defTabSz="711200">
            <a:lnSpc>
              <a:spcPct val="90000"/>
            </a:lnSpc>
            <a:spcBef>
              <a:spcPct val="0"/>
            </a:spcBef>
            <a:spcAft>
              <a:spcPct val="15000"/>
            </a:spcAft>
            <a:buChar char="•"/>
          </a:pPr>
          <a:r>
            <a:rPr lang="lv-LV" sz="1600" kern="1200" dirty="0">
              <a:latin typeface="Arial" panose="020B0604020202020204" pitchFamily="34" charset="0"/>
              <a:cs typeface="Arial" panose="020B0604020202020204" pitchFamily="34" charset="0"/>
            </a:rPr>
            <a:t>Daudzbērnu ģimenes</a:t>
          </a:r>
          <a:endParaRPr lang="en-US" sz="1600" kern="1200" dirty="0">
            <a:solidFill>
              <a:srgbClr val="FF0000"/>
            </a:solidFill>
            <a:latin typeface="Arial" panose="020B0604020202020204" pitchFamily="34" charset="0"/>
            <a:cs typeface="Arial" panose="020B0604020202020204" pitchFamily="34" charset="0"/>
          </a:endParaRPr>
        </a:p>
        <a:p>
          <a:pPr marL="342900" lvl="2" indent="-171450" algn="l" defTabSz="711200">
            <a:lnSpc>
              <a:spcPct val="90000"/>
            </a:lnSpc>
            <a:spcBef>
              <a:spcPct val="0"/>
            </a:spcBef>
            <a:spcAft>
              <a:spcPct val="15000"/>
            </a:spcAft>
            <a:buChar char="•"/>
          </a:pPr>
          <a:r>
            <a:rPr lang="lv-LV" sz="1600" kern="1200" dirty="0">
              <a:latin typeface="Arial" panose="020B0604020202020204" pitchFamily="34" charset="0"/>
              <a:cs typeface="Arial" panose="020B0604020202020204" pitchFamily="34" charset="0"/>
            </a:rPr>
            <a:t>Adoptētāji</a:t>
          </a:r>
          <a:endParaRPr lang="en-US" sz="1600" kern="1200" dirty="0">
            <a:solidFill>
              <a:srgbClr val="FF0000"/>
            </a:solidFill>
            <a:latin typeface="Arial" panose="020B0604020202020204" pitchFamily="34" charset="0"/>
            <a:cs typeface="Arial" panose="020B0604020202020204" pitchFamily="34" charset="0"/>
          </a:endParaRPr>
        </a:p>
        <a:p>
          <a:pPr marL="342900" lvl="2" indent="-171450" algn="l" defTabSz="711200">
            <a:lnSpc>
              <a:spcPct val="90000"/>
            </a:lnSpc>
            <a:spcBef>
              <a:spcPct val="0"/>
            </a:spcBef>
            <a:spcAft>
              <a:spcPct val="15000"/>
            </a:spcAft>
            <a:buChar char="•"/>
          </a:pPr>
          <a:r>
            <a:rPr lang="lv-LV" sz="1600" kern="1200" dirty="0">
              <a:latin typeface="Arial" panose="020B0604020202020204" pitchFamily="34" charset="0"/>
              <a:cs typeface="Arial" panose="020B0604020202020204" pitchFamily="34" charset="0"/>
            </a:rPr>
            <a:t>Aizbildņi</a:t>
          </a:r>
          <a:endParaRPr lang="en-US" sz="1600" kern="1200" dirty="0">
            <a:solidFill>
              <a:srgbClr val="FF0000"/>
            </a:solidFill>
            <a:latin typeface="Arial" panose="020B0604020202020204" pitchFamily="34" charset="0"/>
            <a:cs typeface="Arial" panose="020B0604020202020204" pitchFamily="34" charset="0"/>
          </a:endParaRPr>
        </a:p>
        <a:p>
          <a:pPr marL="342900" lvl="2" indent="-171450" algn="l" defTabSz="711200">
            <a:lnSpc>
              <a:spcPct val="90000"/>
            </a:lnSpc>
            <a:spcBef>
              <a:spcPct val="0"/>
            </a:spcBef>
            <a:spcAft>
              <a:spcPct val="15000"/>
            </a:spcAft>
            <a:buChar char="•"/>
          </a:pPr>
          <a:r>
            <a:rPr lang="lv-LV" sz="1600" kern="1200" dirty="0">
              <a:latin typeface="Arial" panose="020B0604020202020204" pitchFamily="34" charset="0"/>
              <a:cs typeface="Arial" panose="020B0604020202020204" pitchFamily="34" charset="0"/>
            </a:rPr>
            <a:t>Audžuģimenes</a:t>
          </a:r>
          <a:endParaRPr lang="en-US" sz="1600" kern="1200" dirty="0">
            <a:solidFill>
              <a:srgbClr val="FF0000"/>
            </a:solidFill>
            <a:latin typeface="Arial" panose="020B0604020202020204" pitchFamily="34" charset="0"/>
            <a:cs typeface="Arial" panose="020B0604020202020204" pitchFamily="34" charset="0"/>
          </a:endParaRPr>
        </a:p>
        <a:p>
          <a:pPr marL="342900" lvl="2" indent="-171450" algn="l" defTabSz="711200">
            <a:lnSpc>
              <a:spcPct val="90000"/>
            </a:lnSpc>
            <a:spcBef>
              <a:spcPct val="0"/>
            </a:spcBef>
            <a:spcAft>
              <a:spcPct val="15000"/>
            </a:spcAft>
            <a:buChar char="•"/>
          </a:pPr>
          <a:r>
            <a:rPr lang="lv-LV" sz="1600" kern="1200" dirty="0">
              <a:latin typeface="Arial" panose="020B0604020202020204" pitchFamily="34" charset="0"/>
              <a:cs typeface="Arial" panose="020B0604020202020204" pitchFamily="34" charset="0"/>
            </a:rPr>
            <a:t>Apgādnieku zaudējuši bērni</a:t>
          </a:r>
          <a:endParaRPr lang="en-US" sz="1600" kern="1200" dirty="0">
            <a:latin typeface="Arial" panose="020B0604020202020204" pitchFamily="34" charset="0"/>
            <a:cs typeface="Arial" panose="020B0604020202020204" pitchFamily="34" charset="0"/>
          </a:endParaRPr>
        </a:p>
      </dsp:txBody>
      <dsp:txXfrm>
        <a:off x="249352" y="1139762"/>
        <a:ext cx="3254450" cy="2934489"/>
      </dsp:txXfrm>
    </dsp:sp>
    <dsp:sp modelId="{3B25D630-26C9-46F3-B858-B43198A9FF51}">
      <dsp:nvSpPr>
        <dsp:cNvPr id="0" name=""/>
        <dsp:cNvSpPr/>
      </dsp:nvSpPr>
      <dsp:spPr>
        <a:xfrm>
          <a:off x="4150277" y="0"/>
          <a:ext cx="3469892" cy="980695"/>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lv-LV" sz="1600" b="1" kern="1200" dirty="0">
              <a:latin typeface="Arial" panose="020B0604020202020204" pitchFamily="34" charset="0"/>
              <a:cs typeface="Arial" panose="020B0604020202020204" pitchFamily="34" charset="0"/>
            </a:rPr>
            <a:t>Bērnu </a:t>
          </a:r>
          <a:r>
            <a:rPr lang="lv-LV" sz="1600" b="1" i="1" kern="1200" dirty="0">
              <a:latin typeface="Arial" panose="020B0604020202020204" pitchFamily="34" charset="0"/>
              <a:cs typeface="Arial" panose="020B0604020202020204" pitchFamily="34" charset="0"/>
            </a:rPr>
            <a:t>(t.sk. ārpusģimenes aprūpē esošo un migrācijā iesaistīto bērnu)</a:t>
          </a:r>
          <a:r>
            <a:rPr lang="lv-LV" sz="1600" b="1" kern="1200" dirty="0">
              <a:latin typeface="Arial" panose="020B0604020202020204" pitchFamily="34" charset="0"/>
              <a:cs typeface="Arial" panose="020B0604020202020204" pitchFamily="34" charset="0"/>
            </a:rPr>
            <a:t> tiesību īstenošana</a:t>
          </a:r>
          <a:endParaRPr lang="en-US" sz="1600" b="1" kern="1200" dirty="0">
            <a:latin typeface="Arial" panose="020B0604020202020204" pitchFamily="34" charset="0"/>
            <a:cs typeface="Arial" panose="020B0604020202020204" pitchFamily="34" charset="0"/>
          </a:endParaRPr>
        </a:p>
      </dsp:txBody>
      <dsp:txXfrm>
        <a:off x="4150277" y="0"/>
        <a:ext cx="3469892" cy="980695"/>
      </dsp:txXfrm>
    </dsp:sp>
    <dsp:sp modelId="{E78F9371-84B2-44C3-B07A-A4E6D283770C}">
      <dsp:nvSpPr>
        <dsp:cNvPr id="0" name=""/>
        <dsp:cNvSpPr/>
      </dsp:nvSpPr>
      <dsp:spPr>
        <a:xfrm>
          <a:off x="4096112" y="1044223"/>
          <a:ext cx="3797935" cy="3603979"/>
        </a:xfrm>
        <a:prstGeom prst="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lv-LV" sz="1600" kern="1200" dirty="0" err="1">
              <a:latin typeface="Arial" panose="020B0604020202020204" pitchFamily="34" charset="0"/>
              <a:cs typeface="Arial" panose="020B0604020202020204" pitchFamily="34" charset="0"/>
            </a:rPr>
            <a:t>Deinstitucionalizācija</a:t>
          </a:r>
          <a:endParaRPr lang="en-US" sz="1600" kern="1200" dirty="0">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lv-LV" sz="1600" kern="1200" dirty="0">
              <a:latin typeface="Arial" panose="020B0604020202020204" pitchFamily="34" charset="0"/>
              <a:cs typeface="Arial" panose="020B0604020202020204" pitchFamily="34" charset="0"/>
            </a:rPr>
            <a:t>Audžuģimeņu reforma, ieviešot specializētās audžuģimenes</a:t>
          </a:r>
          <a:endParaRPr lang="en-US" sz="1600" kern="1200" dirty="0">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lv-LV" sz="1600" kern="1200" dirty="0">
              <a:latin typeface="Arial" panose="020B0604020202020204" pitchFamily="34" charset="0"/>
              <a:cs typeface="Arial" panose="020B0604020202020204" pitchFamily="34" charset="0"/>
            </a:rPr>
            <a:t>Starpinstitucionālā sadarbība bērnu tiesību nodrošināšanā dažādos aspektos, t.sk. vardarbība ģimenē</a:t>
          </a:r>
          <a:endParaRPr lang="en-US" sz="1600" kern="1200" dirty="0">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lv-LV" sz="1600" kern="1200" dirty="0">
              <a:latin typeface="Arial" panose="020B0604020202020204" pitchFamily="34" charset="0"/>
              <a:cs typeface="Arial" panose="020B0604020202020204" pitchFamily="34" charset="0"/>
            </a:rPr>
            <a:t>Pārskatīt kārtību un saturu, kādā jāapgūst speciālās zināšanas bērnu tiesību aizsardzībā</a:t>
          </a:r>
          <a:endParaRPr lang="en-US" sz="1600" kern="1200" dirty="0">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lv-LV" sz="1600" kern="1200" dirty="0">
              <a:latin typeface="Arial" panose="020B0604020202020204" pitchFamily="34" charset="0"/>
              <a:cs typeface="Arial" panose="020B0604020202020204" pitchFamily="34" charset="0"/>
            </a:rPr>
            <a:t>Informatīvs, konsultatīvs izglītojošs atbalsts bērna fiziskās un virtuālās drošības veicināšanā; veicināt līdzdalību lēmumu pieņemšanas procesā</a:t>
          </a:r>
          <a:endParaRPr lang="en-US" sz="1600" kern="1200" dirty="0">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lv-LV" sz="1600" kern="1200" dirty="0">
              <a:latin typeface="Arial" panose="020B0604020202020204" pitchFamily="34" charset="0"/>
              <a:cs typeface="Arial" panose="020B0604020202020204" pitchFamily="34" charset="0"/>
            </a:rPr>
            <a:t>Bērnu tiesību aizsardzības sistēmas pilnveidošana</a:t>
          </a:r>
          <a:endParaRPr lang="en-US" sz="1600" kern="1200" dirty="0">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endParaRPr lang="en-US" sz="1600" kern="1200" dirty="0">
            <a:latin typeface="Arial" panose="020B0604020202020204" pitchFamily="34" charset="0"/>
            <a:cs typeface="Arial" panose="020B0604020202020204" pitchFamily="34" charset="0"/>
          </a:endParaRPr>
        </a:p>
      </dsp:txBody>
      <dsp:txXfrm>
        <a:off x="4096112" y="1044223"/>
        <a:ext cx="3797935" cy="3603979"/>
      </dsp:txXfrm>
    </dsp:sp>
    <dsp:sp modelId="{3CB4E756-F2F7-4305-9D05-750DE027BEA7}">
      <dsp:nvSpPr>
        <dsp:cNvPr id="0" name=""/>
        <dsp:cNvSpPr/>
      </dsp:nvSpPr>
      <dsp:spPr>
        <a:xfrm>
          <a:off x="8228428" y="0"/>
          <a:ext cx="3445877" cy="980695"/>
        </a:xfrm>
        <a:prstGeom prst="rect">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FontTx/>
            <a:buNone/>
          </a:pPr>
          <a:r>
            <a:rPr lang="lv-LV" sz="1600" b="1" kern="1200" dirty="0">
              <a:latin typeface="Arial" panose="020B0604020202020204" pitchFamily="34" charset="0"/>
              <a:cs typeface="Arial" panose="020B0604020202020204" pitchFamily="34" charset="0"/>
            </a:rPr>
            <a:t>Jaunu pakalpojumu attīstība</a:t>
          </a:r>
          <a:endParaRPr lang="en-US" sz="1600" b="1" kern="1200" dirty="0">
            <a:latin typeface="Arial" panose="020B0604020202020204" pitchFamily="34" charset="0"/>
            <a:cs typeface="Arial" panose="020B0604020202020204" pitchFamily="34" charset="0"/>
          </a:endParaRPr>
        </a:p>
      </dsp:txBody>
      <dsp:txXfrm>
        <a:off x="8228428" y="0"/>
        <a:ext cx="3445877" cy="980695"/>
      </dsp:txXfrm>
    </dsp:sp>
    <dsp:sp modelId="{6F0621AC-6E28-42C1-A9AB-8243880AA565}">
      <dsp:nvSpPr>
        <dsp:cNvPr id="0" name=""/>
        <dsp:cNvSpPr/>
      </dsp:nvSpPr>
      <dsp:spPr>
        <a:xfrm>
          <a:off x="8268297" y="1071366"/>
          <a:ext cx="3445877" cy="3439075"/>
        </a:xfrm>
        <a:prstGeom prst="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lv-LV" sz="1800" kern="1200" dirty="0">
              <a:solidFill>
                <a:schemeClr val="tx1"/>
              </a:solidFill>
              <a:latin typeface="Arial" panose="020B0604020202020204" pitchFamily="34" charset="0"/>
              <a:cs typeface="Arial" panose="020B0604020202020204" pitchFamily="34" charset="0"/>
            </a:rPr>
            <a:t>Veicināt darba un ģimenes dzīves saskaņošanu un bērnu uzraudzības pakalpojumu pieejamību ikvienam vecākam, kurš strādā nestandarta darba laiku</a:t>
          </a:r>
          <a:endParaRPr lang="en-US" sz="1800" kern="1200" dirty="0">
            <a:solidFill>
              <a:schemeClr val="tx1"/>
            </a:solidFill>
            <a:latin typeface="Arial" panose="020B0604020202020204" pitchFamily="34" charset="0"/>
            <a:cs typeface="Arial" panose="020B0604020202020204" pitchFamily="34" charset="0"/>
          </a:endParaRPr>
        </a:p>
        <a:p>
          <a:pPr marL="171450" lvl="1" indent="-171450" algn="l" defTabSz="800100">
            <a:lnSpc>
              <a:spcPct val="90000"/>
            </a:lnSpc>
            <a:spcBef>
              <a:spcPct val="0"/>
            </a:spcBef>
            <a:spcAft>
              <a:spcPct val="15000"/>
            </a:spcAft>
            <a:buChar char="•"/>
          </a:pPr>
          <a:r>
            <a:rPr lang="lv-LV" sz="1800" kern="1200" dirty="0">
              <a:solidFill>
                <a:schemeClr val="tx1"/>
              </a:solidFill>
              <a:latin typeface="Arial" panose="020B0604020202020204" pitchFamily="34" charset="0"/>
              <a:cs typeface="Arial" panose="020B0604020202020204" pitchFamily="34" charset="0"/>
            </a:rPr>
            <a:t>Sabiedrībā balstītu sociālo pakalpojumu attīstība bērniem ar funkcionāliem traucējumiem</a:t>
          </a:r>
          <a:endParaRPr lang="en-US" sz="1800" kern="1200" dirty="0">
            <a:solidFill>
              <a:schemeClr val="tx1"/>
            </a:solidFill>
            <a:latin typeface="Arial" panose="020B0604020202020204" pitchFamily="34" charset="0"/>
            <a:cs typeface="Arial" panose="020B0604020202020204" pitchFamily="34" charset="0"/>
          </a:endParaRPr>
        </a:p>
      </dsp:txBody>
      <dsp:txXfrm>
        <a:off x="8268297" y="1071366"/>
        <a:ext cx="3445877" cy="34390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510017-C349-4AB8-B860-94A71AAE3C46}">
      <dsp:nvSpPr>
        <dsp:cNvPr id="0" name=""/>
        <dsp:cNvSpPr/>
      </dsp:nvSpPr>
      <dsp:spPr>
        <a:xfrm>
          <a:off x="3010" y="21918"/>
          <a:ext cx="2935015" cy="864000"/>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lv-LV" sz="2000" b="1" kern="1200" dirty="0">
              <a:latin typeface="Arial" panose="020B0604020202020204" pitchFamily="34" charset="0"/>
              <a:cs typeface="Arial" panose="020B0604020202020204" pitchFamily="34" charset="0"/>
            </a:rPr>
            <a:t>Līdz 2008</a:t>
          </a:r>
        </a:p>
      </dsp:txBody>
      <dsp:txXfrm>
        <a:off x="3010" y="21918"/>
        <a:ext cx="2935015" cy="864000"/>
      </dsp:txXfrm>
    </dsp:sp>
    <dsp:sp modelId="{08E92A0D-E6EE-45A0-8AE5-15F39DDEE782}">
      <dsp:nvSpPr>
        <dsp:cNvPr id="0" name=""/>
        <dsp:cNvSpPr/>
      </dsp:nvSpPr>
      <dsp:spPr>
        <a:xfrm>
          <a:off x="3010" y="885918"/>
          <a:ext cx="2935015" cy="3999121"/>
        </a:xfrm>
        <a:prstGeom prst="rect">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lv-LV" sz="1600" kern="1200" dirty="0">
              <a:latin typeface="Arial" panose="020B0604020202020204" pitchFamily="34" charset="0"/>
              <a:cs typeface="Arial" panose="020B0604020202020204" pitchFamily="34" charset="0"/>
            </a:rPr>
            <a:t>Pāreja no konstanta bērna kopšanas pabalsta uz  jaunu no personas darba ienākumiem atkarīgu sociālās apdrošināšanas pabalstu –vecāku pabalstu</a:t>
          </a:r>
        </a:p>
        <a:p>
          <a:pPr marL="171450" lvl="1" indent="-171450" algn="l" defTabSz="711200">
            <a:lnSpc>
              <a:spcPct val="90000"/>
            </a:lnSpc>
            <a:spcBef>
              <a:spcPct val="0"/>
            </a:spcBef>
            <a:spcAft>
              <a:spcPct val="15000"/>
            </a:spcAft>
            <a:buChar char="•"/>
          </a:pPr>
          <a:r>
            <a:rPr lang="lv-LV" sz="1600" kern="1200" dirty="0">
              <a:latin typeface="Arial" panose="020B0604020202020204" pitchFamily="34" charset="0"/>
              <a:cs typeface="Arial" panose="020B0604020202020204" pitchFamily="34" charset="0"/>
            </a:rPr>
            <a:t>Piemaksas pie bērna piedzimšanas pabalsta atkarībā no bērna kārtas skaitļa</a:t>
          </a:r>
        </a:p>
        <a:p>
          <a:pPr marL="171450" lvl="1" indent="-171450" algn="l" defTabSz="711200">
            <a:lnSpc>
              <a:spcPct val="90000"/>
            </a:lnSpc>
            <a:spcBef>
              <a:spcPct val="0"/>
            </a:spcBef>
            <a:spcAft>
              <a:spcPct val="15000"/>
            </a:spcAft>
            <a:buChar char="•"/>
          </a:pPr>
          <a:r>
            <a:rPr lang="lv-LV" sz="1600" kern="1200" dirty="0">
              <a:latin typeface="Arial" panose="020B0604020202020204" pitchFamily="34" charset="0"/>
              <a:cs typeface="Arial" panose="020B0604020202020204" pitchFamily="34" charset="0"/>
            </a:rPr>
            <a:t>Koeficienti pie ģimenes valsts pabalsta atkarībā no bērna kārtas skaitļa</a:t>
          </a:r>
        </a:p>
      </dsp:txBody>
      <dsp:txXfrm>
        <a:off x="3010" y="885918"/>
        <a:ext cx="2935015" cy="3999121"/>
      </dsp:txXfrm>
    </dsp:sp>
    <dsp:sp modelId="{1358DF2F-2619-4C65-B583-9ABD834F0A98}">
      <dsp:nvSpPr>
        <dsp:cNvPr id="0" name=""/>
        <dsp:cNvSpPr/>
      </dsp:nvSpPr>
      <dsp:spPr>
        <a:xfrm>
          <a:off x="3348927" y="21918"/>
          <a:ext cx="2935015" cy="864000"/>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lv-LV" sz="2000" b="1" kern="1200" dirty="0">
              <a:latin typeface="Arial" panose="020B0604020202020204" pitchFamily="34" charset="0"/>
              <a:cs typeface="Arial" panose="020B0604020202020204" pitchFamily="34" charset="0"/>
            </a:rPr>
            <a:t>Krīze (</a:t>
          </a:r>
          <a:r>
            <a:rPr lang="lv-LV" sz="2000" b="1" kern="1200" dirty="0">
              <a:solidFill>
                <a:schemeClr val="tx1"/>
              </a:solidFill>
              <a:latin typeface="Arial" panose="020B0604020202020204" pitchFamily="34" charset="0"/>
              <a:cs typeface="Arial" panose="020B0604020202020204" pitchFamily="34" charset="0"/>
            </a:rPr>
            <a:t>2009-2012)</a:t>
          </a:r>
        </a:p>
      </dsp:txBody>
      <dsp:txXfrm>
        <a:off x="3348927" y="21918"/>
        <a:ext cx="2935015" cy="864000"/>
      </dsp:txXfrm>
    </dsp:sp>
    <dsp:sp modelId="{8CFAB653-C5E1-4876-9560-68EB16642E46}">
      <dsp:nvSpPr>
        <dsp:cNvPr id="0" name=""/>
        <dsp:cNvSpPr/>
      </dsp:nvSpPr>
      <dsp:spPr>
        <a:xfrm>
          <a:off x="3348927" y="885918"/>
          <a:ext cx="2935015" cy="3999121"/>
        </a:xfrm>
        <a:prstGeom prst="rect">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lv-LV" sz="1600" kern="1200" dirty="0">
              <a:latin typeface="Arial" panose="020B0604020202020204" pitchFamily="34" charset="0"/>
              <a:cs typeface="Arial" panose="020B0604020202020204" pitchFamily="34" charset="0"/>
            </a:rPr>
            <a:t>Vienādots ģimenes valsts pabalsts neatkarīgi no bērna kārtas skaitļa</a:t>
          </a:r>
        </a:p>
        <a:p>
          <a:pPr marL="171450" lvl="1" indent="-171450" algn="l" defTabSz="711200">
            <a:lnSpc>
              <a:spcPct val="90000"/>
            </a:lnSpc>
            <a:spcBef>
              <a:spcPct val="0"/>
            </a:spcBef>
            <a:spcAft>
              <a:spcPct val="15000"/>
            </a:spcAft>
            <a:buChar char="•"/>
          </a:pPr>
          <a:r>
            <a:rPr lang="lv-LV" sz="1600" kern="1200" dirty="0">
              <a:latin typeface="Arial" panose="020B0604020202020204" pitchFamily="34" charset="0"/>
              <a:cs typeface="Arial" panose="020B0604020202020204" pitchFamily="34" charset="0"/>
            </a:rPr>
            <a:t>Sociālās apdrošināšanas pabalstu </a:t>
          </a:r>
          <a:r>
            <a:rPr lang="lv-LV" sz="1600" kern="1200" dirty="0">
              <a:solidFill>
                <a:schemeClr val="tx1"/>
              </a:solidFill>
              <a:latin typeface="Arial" panose="020B0604020202020204" pitchFamily="34" charset="0"/>
              <a:cs typeface="Arial" panose="020B0604020202020204" pitchFamily="34" charset="0"/>
            </a:rPr>
            <a:t>izmaksu</a:t>
          </a:r>
          <a:r>
            <a:rPr lang="lv-LV" sz="1600" kern="1200" dirty="0">
              <a:latin typeface="Arial" panose="020B0604020202020204" pitchFamily="34" charset="0"/>
              <a:cs typeface="Arial" panose="020B0604020202020204" pitchFamily="34" charset="0"/>
            </a:rPr>
            <a:t> griesti</a:t>
          </a:r>
        </a:p>
        <a:p>
          <a:pPr marL="171450" lvl="1" indent="-171450" algn="l" defTabSz="711200">
            <a:lnSpc>
              <a:spcPct val="90000"/>
            </a:lnSpc>
            <a:spcBef>
              <a:spcPct val="0"/>
            </a:spcBef>
            <a:spcAft>
              <a:spcPct val="15000"/>
            </a:spcAft>
            <a:buChar char="•"/>
          </a:pPr>
          <a:r>
            <a:rPr lang="lv-LV" sz="1600" kern="1200" dirty="0">
              <a:latin typeface="Arial" panose="020B0604020202020204" pitchFamily="34" charset="0"/>
              <a:cs typeface="Arial" panose="020B0604020202020204" pitchFamily="34" charset="0"/>
            </a:rPr>
            <a:t>Maternitātes/paternitātes pabalstu samazināšana no 100% uz 80% </a:t>
          </a:r>
          <a:r>
            <a:rPr lang="lv-LV" sz="1600" kern="1200" dirty="0">
              <a:solidFill>
                <a:schemeClr val="tx1"/>
              </a:solidFill>
              <a:latin typeface="Arial" panose="020B0604020202020204" pitchFamily="34" charset="0"/>
              <a:cs typeface="Arial" panose="020B0604020202020204" pitchFamily="34" charset="0"/>
            </a:rPr>
            <a:t>atvietojumu</a:t>
          </a:r>
        </a:p>
        <a:p>
          <a:pPr marL="171450" lvl="1" indent="-171450" algn="l" defTabSz="711200">
            <a:lnSpc>
              <a:spcPct val="90000"/>
            </a:lnSpc>
            <a:spcBef>
              <a:spcPct val="0"/>
            </a:spcBef>
            <a:spcAft>
              <a:spcPct val="15000"/>
            </a:spcAft>
            <a:buChar char="•"/>
          </a:pPr>
          <a:r>
            <a:rPr lang="lv-LV" sz="1600" kern="1200" dirty="0">
              <a:latin typeface="Arial" panose="020B0604020202020204" pitchFamily="34" charset="0"/>
              <a:cs typeface="Arial" panose="020B0604020202020204" pitchFamily="34" charset="0"/>
            </a:rPr>
            <a:t>Piemaksu pie bērna piedzimšanas pabalsta atkarībā no bērna kārtas skaitļa atcelšana</a:t>
          </a:r>
        </a:p>
        <a:p>
          <a:pPr marL="171450" lvl="1" indent="-171450" algn="l" defTabSz="711200">
            <a:lnSpc>
              <a:spcPct val="90000"/>
            </a:lnSpc>
            <a:spcBef>
              <a:spcPct val="0"/>
            </a:spcBef>
            <a:spcAft>
              <a:spcPct val="15000"/>
            </a:spcAft>
            <a:buChar char="•"/>
          </a:pPr>
          <a:r>
            <a:rPr lang="lv-LV" sz="1600" kern="1200" dirty="0">
              <a:latin typeface="Arial" panose="020B0604020202020204" pitchFamily="34" charset="0"/>
              <a:cs typeface="Arial" panose="020B0604020202020204" pitchFamily="34" charset="0"/>
            </a:rPr>
            <a:t>Ģimenes valsts pabalsta neizmaksāšana bērna pirmajā dzīvības gadā</a:t>
          </a:r>
        </a:p>
        <a:p>
          <a:pPr marL="171450" lvl="1" indent="-171450" algn="l" defTabSz="711200">
            <a:lnSpc>
              <a:spcPct val="90000"/>
            </a:lnSpc>
            <a:spcBef>
              <a:spcPct val="0"/>
            </a:spcBef>
            <a:spcAft>
              <a:spcPct val="15000"/>
            </a:spcAft>
            <a:buChar char="•"/>
          </a:pPr>
          <a:r>
            <a:rPr lang="lv-LV" sz="1600" kern="1200" dirty="0">
              <a:latin typeface="Arial" panose="020B0604020202020204" pitchFamily="34" charset="0"/>
              <a:cs typeface="Arial" panose="020B0604020202020204" pitchFamily="34" charset="0"/>
            </a:rPr>
            <a:t>Vecāku pabalsta izmaksa tikai nestrādājošiem</a:t>
          </a:r>
        </a:p>
      </dsp:txBody>
      <dsp:txXfrm>
        <a:off x="3348927" y="885918"/>
        <a:ext cx="2935015" cy="3999121"/>
      </dsp:txXfrm>
    </dsp:sp>
    <dsp:sp modelId="{F4DCC7E8-C60D-4EA1-9AA1-EE5881CE7D45}">
      <dsp:nvSpPr>
        <dsp:cNvPr id="0" name=""/>
        <dsp:cNvSpPr/>
      </dsp:nvSpPr>
      <dsp:spPr>
        <a:xfrm>
          <a:off x="6694844" y="21918"/>
          <a:ext cx="2935015" cy="864000"/>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lv-LV" sz="2000" b="1" kern="1200" dirty="0">
              <a:solidFill>
                <a:schemeClr val="tx1"/>
              </a:solidFill>
              <a:latin typeface="Arial" panose="020B0604020202020204" pitchFamily="34" charset="0"/>
              <a:cs typeface="Arial" panose="020B0604020202020204" pitchFamily="34" charset="0"/>
            </a:rPr>
            <a:t>Sākot ar 2013</a:t>
          </a:r>
        </a:p>
      </dsp:txBody>
      <dsp:txXfrm>
        <a:off x="6694844" y="21918"/>
        <a:ext cx="2935015" cy="864000"/>
      </dsp:txXfrm>
    </dsp:sp>
    <dsp:sp modelId="{4739AA40-F4EC-4B12-BF3C-03854C3F180E}">
      <dsp:nvSpPr>
        <dsp:cNvPr id="0" name=""/>
        <dsp:cNvSpPr/>
      </dsp:nvSpPr>
      <dsp:spPr>
        <a:xfrm>
          <a:off x="6694844" y="885918"/>
          <a:ext cx="2935015" cy="3999121"/>
        </a:xfrm>
        <a:prstGeom prst="rect">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lv-LV" sz="1600" kern="1200" dirty="0">
              <a:solidFill>
                <a:schemeClr val="tx1"/>
              </a:solidFill>
              <a:latin typeface="Arial" panose="020B0604020202020204" pitchFamily="34" charset="0"/>
              <a:cs typeface="Arial" panose="020B0604020202020204" pitchFamily="34" charset="0"/>
            </a:rPr>
            <a:t>Sociālās apdrošināšanas pabalstu iemaksu griestu atcelšana</a:t>
          </a:r>
        </a:p>
        <a:p>
          <a:pPr marL="171450" lvl="1" indent="-171450" algn="l" defTabSz="711200">
            <a:lnSpc>
              <a:spcPct val="90000"/>
            </a:lnSpc>
            <a:spcBef>
              <a:spcPct val="0"/>
            </a:spcBef>
            <a:spcAft>
              <a:spcPct val="15000"/>
            </a:spcAft>
            <a:buChar char="•"/>
          </a:pPr>
          <a:r>
            <a:rPr lang="lv-LV" sz="1600" kern="1200" dirty="0">
              <a:solidFill>
                <a:schemeClr val="tx1"/>
              </a:solidFill>
              <a:latin typeface="Arial" panose="020B0604020202020204" pitchFamily="34" charset="0"/>
              <a:cs typeface="Arial" panose="020B0604020202020204" pitchFamily="34" charset="0"/>
            </a:rPr>
            <a:t>Bērna kopšanas pabalsta palielināšana līdz bērna 1,5 g.  vecumam </a:t>
          </a:r>
        </a:p>
        <a:p>
          <a:pPr marL="171450" lvl="1" indent="-171450" algn="l" defTabSz="711200">
            <a:lnSpc>
              <a:spcPct val="90000"/>
            </a:lnSpc>
            <a:spcBef>
              <a:spcPct val="0"/>
            </a:spcBef>
            <a:spcAft>
              <a:spcPct val="15000"/>
            </a:spcAft>
            <a:buChar char="•"/>
          </a:pPr>
          <a:r>
            <a:rPr lang="lv-LV" sz="1600" kern="1200" dirty="0">
              <a:solidFill>
                <a:schemeClr val="tx1"/>
              </a:solidFill>
              <a:latin typeface="Arial" panose="020B0604020202020204" pitchFamily="34" charset="0"/>
              <a:cs typeface="Arial" panose="020B0604020202020204" pitchFamily="34" charset="0"/>
            </a:rPr>
            <a:t>Vecāku pabalsta saņemšanas perioda izvēle līdz bērna 1 vai 1,5 g. vecumam un izmaksa arī strādājošiem</a:t>
          </a:r>
        </a:p>
        <a:p>
          <a:pPr marL="171450" lvl="1" indent="-171450" algn="l" defTabSz="711200">
            <a:lnSpc>
              <a:spcPct val="90000"/>
            </a:lnSpc>
            <a:spcBef>
              <a:spcPct val="0"/>
            </a:spcBef>
            <a:spcAft>
              <a:spcPct val="15000"/>
            </a:spcAft>
            <a:buChar char="•"/>
          </a:pPr>
          <a:r>
            <a:rPr lang="lv-LV" sz="1600" kern="1200" dirty="0">
              <a:solidFill>
                <a:schemeClr val="tx1"/>
              </a:solidFill>
              <a:latin typeface="Arial" panose="020B0604020202020204" pitchFamily="34" charset="0"/>
              <a:cs typeface="Arial" panose="020B0604020202020204" pitchFamily="34" charset="0"/>
            </a:rPr>
            <a:t>Ģimenes valsts pabalsta diferenciācija atkarībā no bērnu skaita</a:t>
          </a:r>
        </a:p>
        <a:p>
          <a:pPr marL="171450" lvl="1" indent="-171450" algn="l" defTabSz="711200">
            <a:lnSpc>
              <a:spcPct val="90000"/>
            </a:lnSpc>
            <a:spcBef>
              <a:spcPct val="0"/>
            </a:spcBef>
            <a:spcAft>
              <a:spcPct val="15000"/>
            </a:spcAft>
            <a:buChar char="•"/>
          </a:pPr>
          <a:r>
            <a:rPr lang="lv-LV" sz="1600" kern="1200" dirty="0">
              <a:solidFill>
                <a:schemeClr val="tx1"/>
              </a:solidFill>
              <a:latin typeface="Arial" panose="020B0604020202020204" pitchFamily="34" charset="0"/>
              <a:cs typeface="Arial" panose="020B0604020202020204" pitchFamily="34" charset="0"/>
            </a:rPr>
            <a:t>Dažādu citu atbalsta veidu attīstība</a:t>
          </a:r>
        </a:p>
      </dsp:txBody>
      <dsp:txXfrm>
        <a:off x="6694844" y="885918"/>
        <a:ext cx="2935015" cy="399912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0C2230-8A82-4D9C-AB65-24061343468B}">
      <dsp:nvSpPr>
        <dsp:cNvPr id="0" name=""/>
        <dsp:cNvSpPr/>
      </dsp:nvSpPr>
      <dsp:spPr>
        <a:xfrm>
          <a:off x="0" y="24962"/>
          <a:ext cx="11221277" cy="486720"/>
        </a:xfrm>
        <a:prstGeom prst="roundRect">
          <a:avLst/>
        </a:prstGeom>
        <a:solidFill>
          <a:schemeClr val="accent2">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lv-LV" sz="1500" b="1" kern="1200" dirty="0">
              <a:latin typeface="Arial" panose="020B0604020202020204" pitchFamily="34" charset="0"/>
              <a:ea typeface="Verdana" panose="020B0604030504040204" pitchFamily="34" charset="0"/>
              <a:cs typeface="Arial" panose="020B0604020202020204" pitchFamily="34" charset="0"/>
            </a:rPr>
            <a:t>Lielāks ģimenes pabalsts (+3,5 milj. </a:t>
          </a:r>
          <a:r>
            <a:rPr lang="lv-LV" sz="1500" b="1" kern="1200" dirty="0" err="1">
              <a:latin typeface="Arial" panose="020B0604020202020204" pitchFamily="34" charset="0"/>
              <a:ea typeface="Verdana" panose="020B0604030504040204" pitchFamily="34" charset="0"/>
              <a:cs typeface="Arial" panose="020B0604020202020204" pitchFamily="34" charset="0"/>
            </a:rPr>
            <a:t>euro</a:t>
          </a:r>
          <a:r>
            <a:rPr lang="lv-LV" sz="1500" b="1" kern="1200" dirty="0">
              <a:latin typeface="Arial" panose="020B0604020202020204" pitchFamily="34" charset="0"/>
              <a:ea typeface="Verdana" panose="020B0604030504040204" pitchFamily="34" charset="0"/>
              <a:cs typeface="Arial" panose="020B0604020202020204" pitchFamily="34" charset="0"/>
            </a:rPr>
            <a:t>)</a:t>
          </a:r>
        </a:p>
      </dsp:txBody>
      <dsp:txXfrm>
        <a:off x="23760" y="48722"/>
        <a:ext cx="11173757" cy="439200"/>
      </dsp:txXfrm>
    </dsp:sp>
    <dsp:sp modelId="{B055044F-AB2B-4EFD-B196-F4F3B87DEFD0}">
      <dsp:nvSpPr>
        <dsp:cNvPr id="0" name=""/>
        <dsp:cNvSpPr/>
      </dsp:nvSpPr>
      <dsp:spPr>
        <a:xfrm>
          <a:off x="0" y="511682"/>
          <a:ext cx="11221277" cy="484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6276" tIns="19050" rIns="106680" bIns="19050" numCol="1" spcCol="1270" anchor="t" anchorCtr="0">
          <a:noAutofit/>
        </a:bodyPr>
        <a:lstStyle/>
        <a:p>
          <a:pPr marL="114300" lvl="1" indent="-114300" algn="l" defTabSz="666750">
            <a:lnSpc>
              <a:spcPct val="90000"/>
            </a:lnSpc>
            <a:spcBef>
              <a:spcPct val="0"/>
            </a:spcBef>
            <a:spcAft>
              <a:spcPct val="20000"/>
            </a:spcAft>
            <a:buChar char="•"/>
          </a:pPr>
          <a:r>
            <a:rPr lang="lv-LV" sz="1500" kern="1200" dirty="0">
              <a:latin typeface="Arial" panose="020B0604020202020204" pitchFamily="34" charset="0"/>
              <a:ea typeface="Verdana" panose="020B0604030504040204" pitchFamily="34" charset="0"/>
              <a:cs typeface="Arial" panose="020B0604020202020204" pitchFamily="34" charset="0"/>
            </a:rPr>
            <a:t>Līdz šim: pirmais bērns – 11,38 </a:t>
          </a:r>
          <a:r>
            <a:rPr lang="lv-LV" sz="1500" kern="1200" dirty="0" err="1">
              <a:latin typeface="Arial" panose="020B0604020202020204" pitchFamily="34" charset="0"/>
              <a:ea typeface="Verdana" panose="020B0604030504040204" pitchFamily="34" charset="0"/>
              <a:cs typeface="Arial" panose="020B0604020202020204" pitchFamily="34" charset="0"/>
            </a:rPr>
            <a:t>euro</a:t>
          </a:r>
          <a:r>
            <a:rPr lang="lv-LV" sz="1500" kern="1200" dirty="0">
              <a:latin typeface="Arial" panose="020B0604020202020204" pitchFamily="34" charset="0"/>
              <a:ea typeface="Verdana" panose="020B0604030504040204" pitchFamily="34" charset="0"/>
              <a:cs typeface="Arial" panose="020B0604020202020204" pitchFamily="34" charset="0"/>
            </a:rPr>
            <a:t>; otrais bērns- 22,76 </a:t>
          </a:r>
          <a:r>
            <a:rPr lang="lv-LV" sz="1500" kern="1200" dirty="0" err="1">
              <a:latin typeface="Arial" panose="020B0604020202020204" pitchFamily="34" charset="0"/>
              <a:ea typeface="Verdana" panose="020B0604030504040204" pitchFamily="34" charset="0"/>
              <a:cs typeface="Arial" panose="020B0604020202020204" pitchFamily="34" charset="0"/>
            </a:rPr>
            <a:t>euro</a:t>
          </a:r>
          <a:r>
            <a:rPr lang="lv-LV" sz="1500" kern="1200" dirty="0">
              <a:latin typeface="Arial" panose="020B0604020202020204" pitchFamily="34" charset="0"/>
              <a:ea typeface="Verdana" panose="020B0604030504040204" pitchFamily="34" charset="0"/>
              <a:cs typeface="Arial" panose="020B0604020202020204" pitchFamily="34" charset="0"/>
            </a:rPr>
            <a:t>; trešais un nākošie– </a:t>
          </a:r>
          <a:r>
            <a:rPr lang="lv-LV" sz="1500" b="1" kern="1200" dirty="0">
              <a:latin typeface="Arial" panose="020B0604020202020204" pitchFamily="34" charset="0"/>
              <a:ea typeface="Verdana" panose="020B0604030504040204" pitchFamily="34" charset="0"/>
              <a:cs typeface="Arial" panose="020B0604020202020204" pitchFamily="34" charset="0"/>
            </a:rPr>
            <a:t>34,14 </a:t>
          </a:r>
          <a:r>
            <a:rPr lang="lv-LV" sz="1500" b="1" kern="1200" dirty="0" err="1">
              <a:latin typeface="Arial" panose="020B0604020202020204" pitchFamily="34" charset="0"/>
              <a:ea typeface="Verdana" panose="020B0604030504040204" pitchFamily="34" charset="0"/>
              <a:cs typeface="Arial" panose="020B0604020202020204" pitchFamily="34" charset="0"/>
            </a:rPr>
            <a:t>euro</a:t>
          </a:r>
          <a:r>
            <a:rPr lang="lv-LV" sz="1500" b="1" kern="1200" dirty="0">
              <a:latin typeface="Arial" panose="020B0604020202020204" pitchFamily="34" charset="0"/>
              <a:ea typeface="Verdana" panose="020B0604030504040204" pitchFamily="34" charset="0"/>
              <a:cs typeface="Arial" panose="020B0604020202020204" pitchFamily="34" charset="0"/>
            </a:rPr>
            <a:t> </a:t>
          </a:r>
        </a:p>
        <a:p>
          <a:pPr marL="114300" lvl="1" indent="-114300" algn="l" defTabSz="666750">
            <a:lnSpc>
              <a:spcPct val="90000"/>
            </a:lnSpc>
            <a:spcBef>
              <a:spcPct val="0"/>
            </a:spcBef>
            <a:spcAft>
              <a:spcPct val="20000"/>
            </a:spcAft>
            <a:buChar char="•"/>
          </a:pPr>
          <a:r>
            <a:rPr lang="lv-LV" sz="1500" kern="1200" dirty="0">
              <a:latin typeface="Arial" panose="020B0604020202020204" pitchFamily="34" charset="0"/>
              <a:ea typeface="Verdana" panose="020B0604030504040204" pitchFamily="34" charset="0"/>
              <a:cs typeface="Arial" panose="020B0604020202020204" pitchFamily="34" charset="0"/>
            </a:rPr>
            <a:t>No 1.janvāra: par ceturto un nākamiem bērniem – </a:t>
          </a:r>
          <a:r>
            <a:rPr lang="lv-LV" sz="1500" b="1" kern="1200" dirty="0">
              <a:latin typeface="Arial" panose="020B0604020202020204" pitchFamily="34" charset="0"/>
              <a:ea typeface="Verdana" panose="020B0604030504040204" pitchFamily="34" charset="0"/>
              <a:cs typeface="Arial" panose="020B0604020202020204" pitchFamily="34" charset="0"/>
            </a:rPr>
            <a:t>50,07 </a:t>
          </a:r>
          <a:r>
            <a:rPr lang="lv-LV" sz="1500" b="1" kern="1200" dirty="0" err="1">
              <a:latin typeface="Arial" panose="020B0604020202020204" pitchFamily="34" charset="0"/>
              <a:ea typeface="Verdana" panose="020B0604030504040204" pitchFamily="34" charset="0"/>
              <a:cs typeface="Arial" panose="020B0604020202020204" pitchFamily="34" charset="0"/>
            </a:rPr>
            <a:t>euro</a:t>
          </a:r>
          <a:endParaRPr lang="lv-LV" sz="1500" b="1" kern="1200" dirty="0">
            <a:latin typeface="Arial" panose="020B0604020202020204" pitchFamily="34" charset="0"/>
            <a:ea typeface="Verdana" panose="020B0604030504040204" pitchFamily="34" charset="0"/>
            <a:cs typeface="Arial" panose="020B0604020202020204" pitchFamily="34" charset="0"/>
          </a:endParaRPr>
        </a:p>
      </dsp:txBody>
      <dsp:txXfrm>
        <a:off x="0" y="511682"/>
        <a:ext cx="11221277" cy="484380"/>
      </dsp:txXfrm>
    </dsp:sp>
    <dsp:sp modelId="{2DEB9651-A489-4643-BC31-3897E2CD4207}">
      <dsp:nvSpPr>
        <dsp:cNvPr id="0" name=""/>
        <dsp:cNvSpPr/>
      </dsp:nvSpPr>
      <dsp:spPr>
        <a:xfrm>
          <a:off x="0" y="996062"/>
          <a:ext cx="11221277" cy="486720"/>
        </a:xfrm>
        <a:prstGeom prst="roundRect">
          <a:avLst/>
        </a:prstGeom>
        <a:solidFill>
          <a:schemeClr val="accent2">
            <a:alpha val="90000"/>
            <a:hueOff val="0"/>
            <a:satOff val="0"/>
            <a:lumOff val="0"/>
            <a:alphaOff val="-13333"/>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lv-LV" sz="1500" b="1" kern="1200" dirty="0">
              <a:latin typeface="Arial" panose="020B0604020202020204" pitchFamily="34" charset="0"/>
              <a:ea typeface="Verdana" panose="020B0604030504040204" pitchFamily="34" charset="0"/>
              <a:cs typeface="Arial" panose="020B0604020202020204" pitchFamily="34" charset="0"/>
            </a:rPr>
            <a:t>Lielāks atbalsts zaudējot apgādnieku (+4 milj. </a:t>
          </a:r>
          <a:r>
            <a:rPr lang="lv-LV" sz="1500" b="1" kern="1200" dirty="0" err="1">
              <a:latin typeface="Arial" panose="020B0604020202020204" pitchFamily="34" charset="0"/>
              <a:ea typeface="Verdana" panose="020B0604030504040204" pitchFamily="34" charset="0"/>
              <a:cs typeface="Arial" panose="020B0604020202020204" pitchFamily="34" charset="0"/>
            </a:rPr>
            <a:t>euro</a:t>
          </a:r>
          <a:r>
            <a:rPr lang="lv-LV" sz="1500" b="1" kern="1200" dirty="0">
              <a:latin typeface="Arial" panose="020B0604020202020204" pitchFamily="34" charset="0"/>
              <a:ea typeface="Verdana" panose="020B0604030504040204" pitchFamily="34" charset="0"/>
              <a:cs typeface="Arial" panose="020B0604020202020204" pitchFamily="34" charset="0"/>
            </a:rPr>
            <a:t>)</a:t>
          </a:r>
        </a:p>
      </dsp:txBody>
      <dsp:txXfrm>
        <a:off x="23760" y="1019822"/>
        <a:ext cx="11173757" cy="439200"/>
      </dsp:txXfrm>
    </dsp:sp>
    <dsp:sp modelId="{6673DC93-37A6-4A13-8DD2-4DA42CA95747}">
      <dsp:nvSpPr>
        <dsp:cNvPr id="0" name=""/>
        <dsp:cNvSpPr/>
      </dsp:nvSpPr>
      <dsp:spPr>
        <a:xfrm>
          <a:off x="0" y="1482782"/>
          <a:ext cx="11221277" cy="484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6276" tIns="19050" rIns="106680" bIns="19050" numCol="1" spcCol="1270" anchor="t" anchorCtr="0">
          <a:noAutofit/>
        </a:bodyPr>
        <a:lstStyle/>
        <a:p>
          <a:pPr marL="114300" lvl="1" indent="-114300" algn="l" defTabSz="666750">
            <a:lnSpc>
              <a:spcPct val="90000"/>
            </a:lnSpc>
            <a:spcBef>
              <a:spcPct val="0"/>
            </a:spcBef>
            <a:spcAft>
              <a:spcPct val="20000"/>
            </a:spcAft>
            <a:buChar char="•"/>
          </a:pPr>
          <a:r>
            <a:rPr lang="lv-LV" sz="1500" kern="1200" dirty="0">
              <a:latin typeface="Arial" panose="020B0604020202020204" pitchFamily="34" charset="0"/>
              <a:ea typeface="Verdana" panose="020B0604030504040204" pitchFamily="34" charset="0"/>
              <a:cs typeface="Arial" panose="020B0604020202020204" pitchFamily="34" charset="0"/>
            </a:rPr>
            <a:t>Līdz šim: </a:t>
          </a:r>
          <a:r>
            <a:rPr lang="lv-LV" sz="1500" b="1" kern="1200" dirty="0">
              <a:latin typeface="Arial" panose="020B0604020202020204" pitchFamily="34" charset="0"/>
              <a:ea typeface="Verdana" panose="020B0604030504040204" pitchFamily="34" charset="0"/>
              <a:cs typeface="Arial" panose="020B0604020202020204" pitchFamily="34" charset="0"/>
            </a:rPr>
            <a:t>41,62 </a:t>
          </a:r>
          <a:r>
            <a:rPr lang="lv-LV" sz="1500" b="1" kern="1200" dirty="0" err="1">
              <a:latin typeface="Arial" panose="020B0604020202020204" pitchFamily="34" charset="0"/>
              <a:ea typeface="Verdana" panose="020B0604030504040204" pitchFamily="34" charset="0"/>
              <a:cs typeface="Arial" panose="020B0604020202020204" pitchFamily="34" charset="0"/>
            </a:rPr>
            <a:t>euro</a:t>
          </a:r>
          <a:endParaRPr lang="lv-LV" sz="1500" b="1" kern="1200" dirty="0">
            <a:latin typeface="Arial" panose="020B0604020202020204" pitchFamily="34" charset="0"/>
            <a:ea typeface="Verdana" panose="020B0604030504040204" pitchFamily="34" charset="0"/>
            <a:cs typeface="Arial" panose="020B0604020202020204" pitchFamily="34" charset="0"/>
          </a:endParaRPr>
        </a:p>
        <a:p>
          <a:pPr marL="114300" lvl="1" indent="-114300" algn="l" defTabSz="666750">
            <a:lnSpc>
              <a:spcPct val="90000"/>
            </a:lnSpc>
            <a:spcBef>
              <a:spcPct val="0"/>
            </a:spcBef>
            <a:spcAft>
              <a:spcPct val="20000"/>
            </a:spcAft>
            <a:buChar char="•"/>
          </a:pPr>
          <a:r>
            <a:rPr lang="lv-LV" sz="1500" kern="1200" dirty="0">
              <a:latin typeface="Arial" panose="020B0604020202020204" pitchFamily="34" charset="0"/>
              <a:ea typeface="Verdana" panose="020B0604030504040204" pitchFamily="34" charset="0"/>
              <a:cs typeface="Arial" panose="020B0604020202020204" pitchFamily="34" charset="0"/>
            </a:rPr>
            <a:t>No 1.aprīļa: </a:t>
          </a:r>
          <a:r>
            <a:rPr lang="lv-LV" sz="1500" b="1" kern="1200" dirty="0">
              <a:latin typeface="Arial" panose="020B0604020202020204" pitchFamily="34" charset="0"/>
              <a:ea typeface="Verdana" panose="020B0604030504040204" pitchFamily="34" charset="0"/>
              <a:cs typeface="Arial" panose="020B0604020202020204" pitchFamily="34" charset="0"/>
            </a:rPr>
            <a:t>92,50 </a:t>
          </a:r>
          <a:r>
            <a:rPr lang="lv-LV" sz="1500" b="1" kern="1200" dirty="0" err="1">
              <a:latin typeface="Arial" panose="020B0604020202020204" pitchFamily="34" charset="0"/>
              <a:ea typeface="Verdana" panose="020B0604030504040204" pitchFamily="34" charset="0"/>
              <a:cs typeface="Arial" panose="020B0604020202020204" pitchFamily="34" charset="0"/>
            </a:rPr>
            <a:t>euro</a:t>
          </a:r>
          <a:r>
            <a:rPr lang="lv-LV" sz="1500" b="1" kern="1200" dirty="0">
              <a:latin typeface="Arial" panose="020B0604020202020204" pitchFamily="34" charset="0"/>
              <a:ea typeface="Verdana" panose="020B0604030504040204" pitchFamily="34" charset="0"/>
              <a:cs typeface="Arial" panose="020B0604020202020204" pitchFamily="34" charset="0"/>
            </a:rPr>
            <a:t> </a:t>
          </a:r>
          <a:r>
            <a:rPr lang="lv-LV" sz="1500" kern="1200" dirty="0">
              <a:latin typeface="Arial" panose="020B0604020202020204" pitchFamily="34" charset="0"/>
              <a:ea typeface="Verdana" panose="020B0604030504040204" pitchFamily="34" charset="0"/>
              <a:cs typeface="Arial" panose="020B0604020202020204" pitchFamily="34" charset="0"/>
            </a:rPr>
            <a:t>par bērnu līdz 6 gadiem un </a:t>
          </a:r>
          <a:r>
            <a:rPr lang="lv-LV" sz="1500" b="1" kern="1200" dirty="0">
              <a:latin typeface="Arial" panose="020B0604020202020204" pitchFamily="34" charset="0"/>
              <a:ea typeface="Verdana" panose="020B0604030504040204" pitchFamily="34" charset="0"/>
              <a:cs typeface="Arial" panose="020B0604020202020204" pitchFamily="34" charset="0"/>
            </a:rPr>
            <a:t>111 </a:t>
          </a:r>
          <a:r>
            <a:rPr lang="lv-LV" sz="1500" b="1" kern="1200" dirty="0" err="1">
              <a:latin typeface="Arial" panose="020B0604020202020204" pitchFamily="34" charset="0"/>
              <a:ea typeface="Verdana" panose="020B0604030504040204" pitchFamily="34" charset="0"/>
              <a:cs typeface="Arial" panose="020B0604020202020204" pitchFamily="34" charset="0"/>
            </a:rPr>
            <a:t>euro</a:t>
          </a:r>
          <a:r>
            <a:rPr lang="lv-LV" sz="1500" b="1" kern="1200" dirty="0">
              <a:latin typeface="Arial" panose="020B0604020202020204" pitchFamily="34" charset="0"/>
              <a:ea typeface="Verdana" panose="020B0604030504040204" pitchFamily="34" charset="0"/>
              <a:cs typeface="Arial" panose="020B0604020202020204" pitchFamily="34" charset="0"/>
            </a:rPr>
            <a:t> </a:t>
          </a:r>
          <a:r>
            <a:rPr lang="lv-LV" sz="1500" kern="1200" dirty="0">
              <a:latin typeface="Arial" panose="020B0604020202020204" pitchFamily="34" charset="0"/>
              <a:ea typeface="Verdana" panose="020B0604030504040204" pitchFamily="34" charset="0"/>
              <a:cs typeface="Arial" panose="020B0604020202020204" pitchFamily="34" charset="0"/>
            </a:rPr>
            <a:t>par bērnu no 7-23 gadiem</a:t>
          </a:r>
        </a:p>
      </dsp:txBody>
      <dsp:txXfrm>
        <a:off x="0" y="1482782"/>
        <a:ext cx="11221277" cy="484380"/>
      </dsp:txXfrm>
    </dsp:sp>
    <dsp:sp modelId="{A3711CE1-F306-4676-B0B2-CE237F073095}">
      <dsp:nvSpPr>
        <dsp:cNvPr id="0" name=""/>
        <dsp:cNvSpPr/>
      </dsp:nvSpPr>
      <dsp:spPr>
        <a:xfrm>
          <a:off x="0" y="1967162"/>
          <a:ext cx="11221277" cy="486720"/>
        </a:xfrm>
        <a:prstGeom prst="roundRect">
          <a:avLst/>
        </a:prstGeom>
        <a:solidFill>
          <a:schemeClr val="accent2">
            <a:alpha val="90000"/>
            <a:hueOff val="0"/>
            <a:satOff val="0"/>
            <a:lumOff val="0"/>
            <a:alphaOff val="-26667"/>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lv-LV" sz="1500" b="1" kern="1200" dirty="0">
              <a:latin typeface="Arial" panose="020B0604020202020204" pitchFamily="34" charset="0"/>
              <a:ea typeface="Verdana" panose="020B0604030504040204" pitchFamily="34" charset="0"/>
              <a:cs typeface="Arial" panose="020B0604020202020204" pitchFamily="34" charset="0"/>
            </a:rPr>
            <a:t>Lielāks atbalsts vecāku pabalsta saņēmējiem (+0,8 milj. </a:t>
          </a:r>
          <a:r>
            <a:rPr lang="lv-LV" sz="1500" b="1" kern="1200" dirty="0" err="1">
              <a:latin typeface="Arial" panose="020B0604020202020204" pitchFamily="34" charset="0"/>
              <a:ea typeface="Verdana" panose="020B0604030504040204" pitchFamily="34" charset="0"/>
              <a:cs typeface="Arial" panose="020B0604020202020204" pitchFamily="34" charset="0"/>
            </a:rPr>
            <a:t>euro</a:t>
          </a:r>
          <a:r>
            <a:rPr lang="lv-LV" sz="1500" b="1" kern="1200" dirty="0">
              <a:latin typeface="Arial" panose="020B0604020202020204" pitchFamily="34" charset="0"/>
              <a:ea typeface="Verdana" panose="020B0604030504040204" pitchFamily="34" charset="0"/>
              <a:cs typeface="Arial" panose="020B0604020202020204" pitchFamily="34" charset="0"/>
            </a:rPr>
            <a:t>)</a:t>
          </a:r>
        </a:p>
      </dsp:txBody>
      <dsp:txXfrm>
        <a:off x="23760" y="1990922"/>
        <a:ext cx="11173757" cy="439200"/>
      </dsp:txXfrm>
    </dsp:sp>
    <dsp:sp modelId="{C22A969E-328D-44BD-B349-778472AA6D56}">
      <dsp:nvSpPr>
        <dsp:cNvPr id="0" name=""/>
        <dsp:cNvSpPr/>
      </dsp:nvSpPr>
      <dsp:spPr>
        <a:xfrm>
          <a:off x="0" y="2453882"/>
          <a:ext cx="11221277" cy="484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6276" tIns="19050" rIns="106680" bIns="19050" numCol="1" spcCol="1270" anchor="t" anchorCtr="0">
          <a:noAutofit/>
        </a:bodyPr>
        <a:lstStyle/>
        <a:p>
          <a:pPr marL="114300" lvl="1" indent="-114300" algn="l" defTabSz="666750">
            <a:lnSpc>
              <a:spcPct val="90000"/>
            </a:lnSpc>
            <a:spcBef>
              <a:spcPct val="0"/>
            </a:spcBef>
            <a:spcAft>
              <a:spcPct val="20000"/>
            </a:spcAft>
            <a:buChar char="•"/>
          </a:pPr>
          <a:r>
            <a:rPr lang="lv-LV" sz="1500" kern="1200" dirty="0">
              <a:latin typeface="Arial" panose="020B0604020202020204" pitchFamily="34" charset="0"/>
              <a:ea typeface="Verdana" panose="020B0604030504040204" pitchFamily="34" charset="0"/>
              <a:cs typeface="Arial" panose="020B0604020202020204" pitchFamily="34" charset="0"/>
            </a:rPr>
            <a:t>No 1.janvāra pabalstu saņem arī tad, ja darba tiesiskās attiecības beigušās grūtniecības vai pēcdzemdību atvaļinājuma laikā</a:t>
          </a:r>
        </a:p>
        <a:p>
          <a:pPr marL="114300" lvl="1" indent="-114300" algn="l" defTabSz="666750">
            <a:lnSpc>
              <a:spcPct val="90000"/>
            </a:lnSpc>
            <a:spcBef>
              <a:spcPct val="0"/>
            </a:spcBef>
            <a:spcAft>
              <a:spcPct val="20000"/>
            </a:spcAft>
            <a:buChar char="•"/>
          </a:pPr>
          <a:r>
            <a:rPr lang="lv-LV" sz="1500" b="1" kern="1200" dirty="0">
              <a:latin typeface="Arial" panose="020B0604020202020204" pitchFamily="34" charset="0"/>
              <a:ea typeface="Verdana" panose="020B0604030504040204" pitchFamily="34" charset="0"/>
              <a:cs typeface="Arial" panose="020B0604020202020204" pitchFamily="34" charset="0"/>
            </a:rPr>
            <a:t>Lielākas</a:t>
          </a:r>
          <a:r>
            <a:rPr lang="lv-LV" sz="1500" kern="1200" dirty="0">
              <a:latin typeface="Arial" panose="020B0604020202020204" pitchFamily="34" charset="0"/>
              <a:ea typeface="Verdana" panose="020B0604030504040204" pitchFamily="34" charset="0"/>
              <a:cs typeface="Arial" panose="020B0604020202020204" pitchFamily="34" charset="0"/>
            </a:rPr>
            <a:t> sociālās </a:t>
          </a:r>
          <a:r>
            <a:rPr lang="lv-LV" sz="1500" b="1" kern="1200" dirty="0">
              <a:latin typeface="Arial" panose="020B0604020202020204" pitchFamily="34" charset="0"/>
              <a:ea typeface="Verdana" panose="020B0604030504040204" pitchFamily="34" charset="0"/>
              <a:cs typeface="Arial" panose="020B0604020202020204" pitchFamily="34" charset="0"/>
            </a:rPr>
            <a:t>iemaksas</a:t>
          </a:r>
          <a:r>
            <a:rPr lang="lv-LV" sz="1500" kern="1200" dirty="0">
              <a:latin typeface="Arial" panose="020B0604020202020204" pitchFamily="34" charset="0"/>
              <a:ea typeface="Verdana" panose="020B0604030504040204" pitchFamily="34" charset="0"/>
              <a:cs typeface="Arial" panose="020B0604020202020204" pitchFamily="34" charset="0"/>
            </a:rPr>
            <a:t> pensiju, bezdarba un invaliditātes apdrošināšanai bērna kopšanas atvaļinājuma laikā </a:t>
          </a:r>
        </a:p>
      </dsp:txBody>
      <dsp:txXfrm>
        <a:off x="0" y="2453882"/>
        <a:ext cx="11221277" cy="484380"/>
      </dsp:txXfrm>
    </dsp:sp>
    <dsp:sp modelId="{D10CE89C-A006-4E0E-B56C-FDF726E21D9A}">
      <dsp:nvSpPr>
        <dsp:cNvPr id="0" name=""/>
        <dsp:cNvSpPr/>
      </dsp:nvSpPr>
      <dsp:spPr>
        <a:xfrm>
          <a:off x="0" y="2938262"/>
          <a:ext cx="11221277" cy="486720"/>
        </a:xfrm>
        <a:prstGeom prst="roundRect">
          <a:avLst/>
        </a:prstGeom>
        <a:solidFill>
          <a:schemeClr val="accent2">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lv-LV" sz="1500" b="1" kern="1200" dirty="0">
              <a:latin typeface="Arial" panose="020B0604020202020204" pitchFamily="34" charset="0"/>
              <a:ea typeface="Verdana" panose="020B0604030504040204" pitchFamily="34" charset="0"/>
              <a:cs typeface="Arial" panose="020B0604020202020204" pitchFamily="34" charset="0"/>
            </a:rPr>
            <a:t>Citi atbalsta pasākumi </a:t>
          </a:r>
        </a:p>
      </dsp:txBody>
      <dsp:txXfrm>
        <a:off x="23760" y="2962022"/>
        <a:ext cx="11173757" cy="439200"/>
      </dsp:txXfrm>
    </dsp:sp>
    <dsp:sp modelId="{57584272-1A7B-41F9-A96A-2338589D5CC3}">
      <dsp:nvSpPr>
        <dsp:cNvPr id="0" name=""/>
        <dsp:cNvSpPr/>
      </dsp:nvSpPr>
      <dsp:spPr>
        <a:xfrm>
          <a:off x="0" y="3424982"/>
          <a:ext cx="11221277" cy="19904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6276" tIns="19050" rIns="106680" bIns="19050" numCol="1" spcCol="1270" anchor="t" anchorCtr="0">
          <a:noAutofit/>
        </a:bodyPr>
        <a:lstStyle/>
        <a:p>
          <a:pPr marL="114300" lvl="1" indent="-114300" algn="l" defTabSz="666750">
            <a:lnSpc>
              <a:spcPct val="90000"/>
            </a:lnSpc>
            <a:spcBef>
              <a:spcPct val="0"/>
            </a:spcBef>
            <a:spcAft>
              <a:spcPct val="20000"/>
            </a:spcAft>
            <a:buChar char="•"/>
          </a:pPr>
          <a:r>
            <a:rPr lang="lv-LV" sz="1500" kern="1200" dirty="0">
              <a:latin typeface="Arial" panose="020B0604020202020204" pitchFamily="34" charset="0"/>
              <a:ea typeface="Verdana" panose="020B0604030504040204" pitchFamily="34" charset="0"/>
              <a:cs typeface="Arial" panose="020B0604020202020204" pitchFamily="34" charset="0"/>
            </a:rPr>
            <a:t>Daudzbērnu ģimenēm ar Goda ģimenes apliecību – 25% atlaide braukšanai reģionālajā transportā</a:t>
          </a:r>
        </a:p>
        <a:p>
          <a:pPr marL="114300" lvl="1" indent="-114300" algn="l" defTabSz="666750">
            <a:lnSpc>
              <a:spcPct val="90000"/>
            </a:lnSpc>
            <a:spcBef>
              <a:spcPct val="0"/>
            </a:spcBef>
            <a:spcAft>
              <a:spcPct val="20000"/>
            </a:spcAft>
            <a:buChar char="•"/>
          </a:pPr>
          <a:r>
            <a:rPr lang="lv-LV" sz="1500" kern="1200" dirty="0">
              <a:latin typeface="Arial" panose="020B0604020202020204" pitchFamily="34" charset="0"/>
              <a:ea typeface="Verdana" panose="020B0604030504040204" pitchFamily="34" charset="0"/>
              <a:cs typeface="Arial" panose="020B0604020202020204" pitchFamily="34" charset="0"/>
            </a:rPr>
            <a:t>Turpināta pirmā „Mājokļu programma”</a:t>
          </a:r>
        </a:p>
        <a:p>
          <a:pPr marL="114300" lvl="1" indent="-114300" algn="l" defTabSz="666750">
            <a:lnSpc>
              <a:spcPct val="90000"/>
            </a:lnSpc>
            <a:spcBef>
              <a:spcPct val="0"/>
            </a:spcBef>
            <a:spcAft>
              <a:spcPct val="20000"/>
            </a:spcAft>
            <a:buChar char="•"/>
          </a:pPr>
          <a:r>
            <a:rPr lang="lv-LV" sz="1500" kern="1200">
              <a:latin typeface="Arial" panose="020B0604020202020204" pitchFamily="34" charset="0"/>
              <a:ea typeface="Verdana" panose="020B0604030504040204" pitchFamily="34" charset="0"/>
              <a:cs typeface="Arial" panose="020B0604020202020204" pitchFamily="34" charset="0"/>
            </a:rPr>
            <a:t>Paplašināta daudzbērnu ģimeņu definīcija (līdz bērnu 24 g.v.) transportlīdzekļu ekspluatācijas nodokļa atlaides saņemšanai</a:t>
          </a:r>
          <a:endParaRPr lang="lv-LV" sz="1500" kern="1200" dirty="0">
            <a:latin typeface="Arial" panose="020B0604020202020204" pitchFamily="34" charset="0"/>
            <a:ea typeface="Verdana" panose="020B0604030504040204" pitchFamily="34" charset="0"/>
            <a:cs typeface="Arial" panose="020B0604020202020204" pitchFamily="34" charset="0"/>
          </a:endParaRPr>
        </a:p>
        <a:p>
          <a:pPr marL="114300" lvl="1" indent="-114300" algn="l" defTabSz="666750">
            <a:lnSpc>
              <a:spcPct val="90000"/>
            </a:lnSpc>
            <a:spcBef>
              <a:spcPct val="0"/>
            </a:spcBef>
            <a:spcAft>
              <a:spcPct val="20000"/>
            </a:spcAft>
            <a:buChar char="•"/>
          </a:pPr>
          <a:r>
            <a:rPr lang="lv-LV" sz="1500" kern="1200">
              <a:latin typeface="Arial" panose="020B0604020202020204" pitchFamily="34" charset="0"/>
              <a:ea typeface="Verdana" panose="020B0604030504040204" pitchFamily="34" charset="0"/>
              <a:cs typeface="Arial" panose="020B0604020202020204" pitchFamily="34" charset="0"/>
            </a:rPr>
            <a:t>Uzsākta programma “Ģimenei draudzīga pašvaldība”</a:t>
          </a:r>
          <a:endParaRPr lang="lv-LV" sz="1500" kern="1200" dirty="0">
            <a:latin typeface="Arial" panose="020B0604020202020204" pitchFamily="34" charset="0"/>
            <a:ea typeface="Verdana" panose="020B0604030504040204" pitchFamily="34" charset="0"/>
            <a:cs typeface="Arial" panose="020B0604020202020204" pitchFamily="34" charset="0"/>
          </a:endParaRPr>
        </a:p>
        <a:p>
          <a:pPr marL="114300" lvl="1" indent="-114300" algn="l" defTabSz="666750">
            <a:lnSpc>
              <a:spcPct val="90000"/>
            </a:lnSpc>
            <a:spcBef>
              <a:spcPct val="0"/>
            </a:spcBef>
            <a:spcAft>
              <a:spcPct val="20000"/>
            </a:spcAft>
            <a:buChar char="•"/>
          </a:pPr>
          <a:r>
            <a:rPr lang="lv-LV" sz="1500" kern="1200">
              <a:latin typeface="Arial" panose="020B0604020202020204" pitchFamily="34" charset="0"/>
              <a:ea typeface="Verdana" panose="020B0604030504040204" pitchFamily="34" charset="0"/>
              <a:cs typeface="Arial" panose="020B0604020202020204" pitchFamily="34" charset="0"/>
            </a:rPr>
            <a:t>Sabiedrības informēšana ģimeņu atbalstam</a:t>
          </a:r>
          <a:endParaRPr lang="lv-LV" sz="1500" kern="1200" dirty="0">
            <a:latin typeface="Arial" panose="020B0604020202020204" pitchFamily="34" charset="0"/>
            <a:ea typeface="Verdana" panose="020B0604030504040204" pitchFamily="34" charset="0"/>
            <a:cs typeface="Arial" panose="020B0604020202020204" pitchFamily="34" charset="0"/>
          </a:endParaRPr>
        </a:p>
        <a:p>
          <a:pPr marL="114300" lvl="1" indent="-114300" algn="l" defTabSz="666750">
            <a:lnSpc>
              <a:spcPct val="90000"/>
            </a:lnSpc>
            <a:spcBef>
              <a:spcPct val="0"/>
            </a:spcBef>
            <a:spcAft>
              <a:spcPct val="20000"/>
            </a:spcAft>
            <a:buChar char="•"/>
          </a:pPr>
          <a:r>
            <a:rPr lang="lv-LV" sz="1500" kern="1200" dirty="0">
              <a:latin typeface="Arial" panose="020B0604020202020204" pitchFamily="34" charset="0"/>
              <a:ea typeface="Verdana" panose="020B0604030504040204" pitchFamily="34" charset="0"/>
              <a:cs typeface="Arial" panose="020B0604020202020204" pitchFamily="34" charset="0"/>
            </a:rPr>
            <a:t>Preventīvas aktivitātes ģimeņu stabilitātei un laulību šķiršanās skaita mazināšanai – pirmslaulību apmācības un mediācijas pilotprojekts</a:t>
          </a:r>
        </a:p>
      </dsp:txBody>
      <dsp:txXfrm>
        <a:off x="0" y="3424982"/>
        <a:ext cx="11221277" cy="199041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17514D-8773-4FD5-A9A0-EEE9626E8A42}">
      <dsp:nvSpPr>
        <dsp:cNvPr id="0" name=""/>
        <dsp:cNvSpPr/>
      </dsp:nvSpPr>
      <dsp:spPr>
        <a:xfrm>
          <a:off x="0" y="2216"/>
          <a:ext cx="3750067" cy="1950017"/>
        </a:xfrm>
        <a:prstGeom prst="roundRect">
          <a:avLst/>
        </a:prstGeom>
        <a:gradFill rotWithShape="0">
          <a:gsLst>
            <a:gs pos="0">
              <a:schemeClr val="accent4">
                <a:alpha val="90000"/>
                <a:hueOff val="0"/>
                <a:satOff val="0"/>
                <a:lumOff val="0"/>
                <a:alphaOff val="0"/>
                <a:tint val="50000"/>
                <a:satMod val="300000"/>
              </a:schemeClr>
            </a:gs>
            <a:gs pos="35000">
              <a:schemeClr val="accent4">
                <a:alpha val="90000"/>
                <a:hueOff val="0"/>
                <a:satOff val="0"/>
                <a:lumOff val="0"/>
                <a:alphaOff val="0"/>
                <a:tint val="37000"/>
                <a:satMod val="300000"/>
              </a:schemeClr>
            </a:gs>
            <a:gs pos="100000">
              <a:schemeClr val="accent4">
                <a:alpha val="9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lv-LV" sz="1800" b="1" kern="1200" dirty="0">
              <a:latin typeface="Arial" panose="020B0604020202020204" pitchFamily="34" charset="0"/>
              <a:cs typeface="Arial" panose="020B0604020202020204" pitchFamily="34" charset="0"/>
            </a:rPr>
            <a:t>Mērķis: </a:t>
          </a:r>
          <a:r>
            <a:rPr lang="lv-LV" sz="1800" kern="1200" dirty="0">
              <a:latin typeface="Arial" panose="020B0604020202020204" pitchFamily="34" charset="0"/>
              <a:cs typeface="Arial" panose="020B0604020202020204" pitchFamily="34" charset="0"/>
            </a:rPr>
            <a:t>izveidot ilgtermiņā funkcionējošu modeli elastīgu bērnu aprūpes pakalpojumu subsidēšanai no publiskā un privātā sektora, veicinot vecāku nodarbinātību, kā arī darba un ģimenes dzīves saskaņošanu</a:t>
          </a:r>
        </a:p>
      </dsp:txBody>
      <dsp:txXfrm>
        <a:off x="95192" y="97408"/>
        <a:ext cx="3559683" cy="1759633"/>
      </dsp:txXfrm>
    </dsp:sp>
    <dsp:sp modelId="{53E61045-EE12-4066-9162-AFB8EE689735}">
      <dsp:nvSpPr>
        <dsp:cNvPr id="0" name=""/>
        <dsp:cNvSpPr/>
      </dsp:nvSpPr>
      <dsp:spPr>
        <a:xfrm>
          <a:off x="0" y="1963244"/>
          <a:ext cx="3750067" cy="1538778"/>
        </a:xfrm>
        <a:prstGeom prst="roundRect">
          <a:avLst/>
        </a:prstGeom>
        <a:gradFill rotWithShape="0">
          <a:gsLst>
            <a:gs pos="0">
              <a:schemeClr val="accent4">
                <a:alpha val="90000"/>
                <a:hueOff val="0"/>
                <a:satOff val="0"/>
                <a:lumOff val="0"/>
                <a:alphaOff val="-20000"/>
                <a:tint val="50000"/>
                <a:satMod val="300000"/>
              </a:schemeClr>
            </a:gs>
            <a:gs pos="35000">
              <a:schemeClr val="accent4">
                <a:alpha val="90000"/>
                <a:hueOff val="0"/>
                <a:satOff val="0"/>
                <a:lumOff val="0"/>
                <a:alphaOff val="-20000"/>
                <a:tint val="37000"/>
                <a:satMod val="300000"/>
              </a:schemeClr>
            </a:gs>
            <a:gs pos="100000">
              <a:schemeClr val="accent4">
                <a:alpha val="90000"/>
                <a:hueOff val="0"/>
                <a:satOff val="0"/>
                <a:lumOff val="0"/>
                <a:alphaOff val="-2000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lv-LV" sz="1800" b="1" i="0" kern="1200" dirty="0">
              <a:latin typeface="Arial" panose="020B0604020202020204" pitchFamily="34" charset="0"/>
              <a:cs typeface="Arial" panose="020B0604020202020204" pitchFamily="34" charset="0"/>
            </a:rPr>
            <a:t>Īstenotājs</a:t>
          </a:r>
          <a:r>
            <a:rPr lang="lv-LV" sz="1800" b="0" i="0" kern="1200" dirty="0">
              <a:latin typeface="Arial" panose="020B0604020202020204" pitchFamily="34" charset="0"/>
              <a:cs typeface="Arial" panose="020B0604020202020204" pitchFamily="34" charset="0"/>
            </a:rPr>
            <a:t>: Labklājības ministrija sadarbībā ar Jelgavas, Rīgas un Valmieras pilsētu pašvaldībām un Korporatīvās ilgtspējas un atbildības institūtu</a:t>
          </a:r>
          <a:endParaRPr lang="lv-LV" sz="1800" kern="1200" dirty="0">
            <a:latin typeface="Arial" panose="020B0604020202020204" pitchFamily="34" charset="0"/>
            <a:cs typeface="Arial" panose="020B0604020202020204" pitchFamily="34" charset="0"/>
          </a:endParaRPr>
        </a:p>
      </dsp:txBody>
      <dsp:txXfrm>
        <a:off x="75117" y="2038361"/>
        <a:ext cx="3599833" cy="1388544"/>
      </dsp:txXfrm>
    </dsp:sp>
    <dsp:sp modelId="{104E61E3-F067-4330-B1F7-0125D151D877}">
      <dsp:nvSpPr>
        <dsp:cNvPr id="0" name=""/>
        <dsp:cNvSpPr/>
      </dsp:nvSpPr>
      <dsp:spPr>
        <a:xfrm>
          <a:off x="0" y="3438717"/>
          <a:ext cx="3750067" cy="1538778"/>
        </a:xfrm>
        <a:prstGeom prst="roundRect">
          <a:avLst/>
        </a:prstGeom>
        <a:gradFill rotWithShape="0">
          <a:gsLst>
            <a:gs pos="0">
              <a:schemeClr val="accent4">
                <a:alpha val="90000"/>
                <a:hueOff val="0"/>
                <a:satOff val="0"/>
                <a:lumOff val="0"/>
                <a:alphaOff val="-40000"/>
                <a:tint val="50000"/>
                <a:satMod val="300000"/>
              </a:schemeClr>
            </a:gs>
            <a:gs pos="35000">
              <a:schemeClr val="accent4">
                <a:alpha val="90000"/>
                <a:hueOff val="0"/>
                <a:satOff val="0"/>
                <a:lumOff val="0"/>
                <a:alphaOff val="-40000"/>
                <a:tint val="37000"/>
                <a:satMod val="300000"/>
              </a:schemeClr>
            </a:gs>
            <a:gs pos="100000">
              <a:schemeClr val="accent4">
                <a:alpha val="90000"/>
                <a:hueOff val="0"/>
                <a:satOff val="0"/>
                <a:lumOff val="0"/>
                <a:alphaOff val="-4000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lv-LV" sz="1800" b="1" i="0" kern="1200" dirty="0">
              <a:latin typeface="Arial" panose="020B0604020202020204" pitchFamily="34" charset="0"/>
              <a:cs typeface="Arial" panose="020B0604020202020204" pitchFamily="34" charset="0"/>
            </a:rPr>
            <a:t>Realizācijas laiks:</a:t>
          </a:r>
          <a:r>
            <a:rPr lang="lv-LV" sz="1800" b="0" i="0" kern="1200" dirty="0">
              <a:latin typeface="Arial" panose="020B0604020202020204" pitchFamily="34" charset="0"/>
              <a:cs typeface="Arial" panose="020B0604020202020204" pitchFamily="34" charset="0"/>
            </a:rPr>
            <a:t> 2015.gada 1.augusts – </a:t>
          </a:r>
          <a:r>
            <a:rPr lang="lv-LV" sz="1800" b="1" i="0" kern="1200" dirty="0">
              <a:latin typeface="Arial" panose="020B0604020202020204" pitchFamily="34" charset="0"/>
              <a:cs typeface="Arial" panose="020B0604020202020204" pitchFamily="34" charset="0"/>
            </a:rPr>
            <a:t>2018.gada </a:t>
          </a:r>
          <a:r>
            <a:rPr lang="lv-LV" sz="1800" b="1" i="0" kern="1200" dirty="0">
              <a:solidFill>
                <a:schemeClr val="tx1"/>
              </a:solidFill>
              <a:latin typeface="Arial" panose="020B0604020202020204" pitchFamily="34" charset="0"/>
              <a:cs typeface="Arial" panose="020B0604020202020204" pitchFamily="34" charset="0"/>
            </a:rPr>
            <a:t>30.aprīlis</a:t>
          </a:r>
          <a:endParaRPr lang="lv-LV" sz="1800" b="1" kern="1200" dirty="0">
            <a:solidFill>
              <a:schemeClr val="tx1"/>
            </a:solidFill>
            <a:latin typeface="Arial" panose="020B0604020202020204" pitchFamily="34" charset="0"/>
            <a:cs typeface="Arial" panose="020B0604020202020204" pitchFamily="34" charset="0"/>
          </a:endParaRPr>
        </a:p>
      </dsp:txBody>
      <dsp:txXfrm>
        <a:off x="75117" y="3513834"/>
        <a:ext cx="3599833" cy="138854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7BBAF3-A9E0-4239-845E-38C806803E69}">
      <dsp:nvSpPr>
        <dsp:cNvPr id="0" name=""/>
        <dsp:cNvSpPr/>
      </dsp:nvSpPr>
      <dsp:spPr>
        <a:xfrm>
          <a:off x="0" y="0"/>
          <a:ext cx="5364968" cy="889018"/>
        </a:xfrm>
        <a:prstGeom prst="roundRect">
          <a:avLst/>
        </a:prstGeom>
        <a:gradFill rotWithShape="0">
          <a:gsLst>
            <a:gs pos="0">
              <a:schemeClr val="accent4">
                <a:alpha val="90000"/>
                <a:hueOff val="0"/>
                <a:satOff val="0"/>
                <a:lumOff val="0"/>
                <a:alphaOff val="0"/>
                <a:tint val="50000"/>
                <a:satMod val="300000"/>
              </a:schemeClr>
            </a:gs>
            <a:gs pos="35000">
              <a:schemeClr val="accent4">
                <a:alpha val="90000"/>
                <a:hueOff val="0"/>
                <a:satOff val="0"/>
                <a:lumOff val="0"/>
                <a:alphaOff val="0"/>
                <a:tint val="37000"/>
                <a:satMod val="300000"/>
              </a:schemeClr>
            </a:gs>
            <a:gs pos="100000">
              <a:schemeClr val="accent4">
                <a:alpha val="9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lv-LV" sz="1800" b="0" i="0" u="none" kern="1200" dirty="0">
              <a:latin typeface="Arial" panose="020B0604020202020204" pitchFamily="34" charset="0"/>
              <a:cs typeface="Arial" panose="020B0604020202020204" pitchFamily="34" charset="0"/>
            </a:rPr>
            <a:t>Projekta ietvaros </a:t>
          </a:r>
          <a:r>
            <a:rPr lang="lv-LV" sz="1800" b="1" i="0" u="none" kern="1200" dirty="0">
              <a:latin typeface="Arial" panose="020B0604020202020204" pitchFamily="34" charset="0"/>
              <a:cs typeface="Arial" panose="020B0604020202020204" pitchFamily="34" charset="0"/>
            </a:rPr>
            <a:t>īstenotās aktivitātes</a:t>
          </a:r>
          <a:endParaRPr lang="lv-LV" sz="1800" b="1" u="none" kern="1200" dirty="0">
            <a:latin typeface="Arial" panose="020B0604020202020204" pitchFamily="34" charset="0"/>
            <a:cs typeface="Arial" panose="020B0604020202020204" pitchFamily="34" charset="0"/>
          </a:endParaRPr>
        </a:p>
      </dsp:txBody>
      <dsp:txXfrm>
        <a:off x="43398" y="43398"/>
        <a:ext cx="5278172" cy="802222"/>
      </dsp:txXfrm>
    </dsp:sp>
    <dsp:sp modelId="{67BE7779-D41B-49BD-BCCC-A03174ADFE99}">
      <dsp:nvSpPr>
        <dsp:cNvPr id="0" name=""/>
        <dsp:cNvSpPr/>
      </dsp:nvSpPr>
      <dsp:spPr>
        <a:xfrm>
          <a:off x="0" y="931817"/>
          <a:ext cx="5364968" cy="3700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338" tIns="17780" rIns="99568" bIns="17780" numCol="1" spcCol="1270" anchor="t" anchorCtr="0">
          <a:noAutofit/>
        </a:bodyPr>
        <a:lstStyle/>
        <a:p>
          <a:pPr marL="114300" lvl="1" indent="-114300" algn="just" defTabSz="622300">
            <a:lnSpc>
              <a:spcPct val="90000"/>
            </a:lnSpc>
            <a:spcBef>
              <a:spcPct val="0"/>
            </a:spcBef>
            <a:spcAft>
              <a:spcPct val="20000"/>
            </a:spcAft>
            <a:buChar char="•"/>
          </a:pPr>
          <a:r>
            <a:rPr lang="lv-LV" sz="1400" b="0" i="0" kern="1200">
              <a:latin typeface="Arial" panose="020B0604020202020204" pitchFamily="34" charset="0"/>
              <a:cs typeface="Arial" panose="020B0604020202020204" pitchFamily="34" charset="0"/>
            </a:rPr>
            <a:t>Pilotprojekts: bērnu uzraudzības pakalpojuma nodrošināšana 150 darbinieku bērniem atlasītajos uzņēmumos 10 mēnešu periodā</a:t>
          </a:r>
          <a:endParaRPr lang="lv-LV" sz="1400" kern="1200" dirty="0">
            <a:latin typeface="Arial" panose="020B0604020202020204" pitchFamily="34" charset="0"/>
            <a:cs typeface="Arial" panose="020B0604020202020204" pitchFamily="34" charset="0"/>
          </a:endParaRPr>
        </a:p>
        <a:p>
          <a:pPr marL="114300" lvl="1" indent="-114300" algn="just" defTabSz="622300">
            <a:lnSpc>
              <a:spcPct val="90000"/>
            </a:lnSpc>
            <a:spcBef>
              <a:spcPct val="0"/>
            </a:spcBef>
            <a:spcAft>
              <a:spcPct val="20000"/>
            </a:spcAft>
            <a:buChar char="•"/>
          </a:pPr>
          <a:r>
            <a:rPr lang="lv-LV" sz="1400" kern="1200" dirty="0">
              <a:latin typeface="Arial" panose="020B0604020202020204" pitchFamily="34" charset="0"/>
              <a:cs typeface="Arial" panose="020B0604020202020204" pitchFamily="34" charset="0"/>
            </a:rPr>
            <a:t>Ilgtermiņa bērnu aprūpes modeļa izstrāde un ieviešana pēc pilotprojekta </a:t>
          </a:r>
        </a:p>
        <a:p>
          <a:pPr marL="114300" lvl="1" indent="-114300" algn="just" defTabSz="622300">
            <a:lnSpc>
              <a:spcPct val="90000"/>
            </a:lnSpc>
            <a:spcBef>
              <a:spcPct val="0"/>
            </a:spcBef>
            <a:spcAft>
              <a:spcPct val="20000"/>
            </a:spcAft>
            <a:buChar char="•"/>
          </a:pPr>
          <a:r>
            <a:rPr lang="lv-LV" sz="1400" kern="1200" dirty="0">
              <a:latin typeface="Arial" panose="020B0604020202020204" pitchFamily="34" charset="0"/>
              <a:cs typeface="Arial" panose="020B0604020202020204" pitchFamily="34" charset="0"/>
            </a:rPr>
            <a:t>izmaiņas normatīvi tiesiskajā ietvarā privātās bērnu aprūpes subsidēšanas attīstībai (informatīvais ziņojums)</a:t>
          </a:r>
        </a:p>
        <a:p>
          <a:pPr marL="114300" lvl="1" indent="-114300" algn="just" defTabSz="622300">
            <a:lnSpc>
              <a:spcPct val="90000"/>
            </a:lnSpc>
            <a:spcBef>
              <a:spcPct val="0"/>
            </a:spcBef>
            <a:spcAft>
              <a:spcPct val="20000"/>
            </a:spcAft>
            <a:buChar char="•"/>
          </a:pPr>
          <a:r>
            <a:rPr lang="lv-LV" sz="1400" kern="1200" dirty="0">
              <a:latin typeface="Arial" panose="020B0604020202020204" pitchFamily="34" charset="0"/>
              <a:cs typeface="Arial" panose="020B0604020202020204" pitchFamily="34" charset="0"/>
            </a:rPr>
            <a:t>Pētījums «Par </a:t>
          </a:r>
          <a:r>
            <a:rPr lang="en-US" sz="1400" kern="1200" dirty="0" err="1">
              <a:latin typeface="Arial" panose="020B0604020202020204" pitchFamily="34" charset="0"/>
              <a:cs typeface="Arial" panose="020B0604020202020204" pitchFamily="34" charset="0"/>
            </a:rPr>
            <a:t>Elastīga</a:t>
          </a:r>
          <a:r>
            <a:rPr lang="en-US" sz="1400" kern="1200" dirty="0">
              <a:latin typeface="Arial" panose="020B0604020202020204" pitchFamily="34" charset="0"/>
              <a:cs typeface="Arial" panose="020B0604020202020204" pitchFamily="34" charset="0"/>
            </a:rPr>
            <a:t> </a:t>
          </a:r>
          <a:r>
            <a:rPr lang="en-US" sz="1400" kern="1200" dirty="0" err="1">
              <a:latin typeface="Arial" panose="020B0604020202020204" pitchFamily="34" charset="0"/>
              <a:cs typeface="Arial" panose="020B0604020202020204" pitchFamily="34" charset="0"/>
            </a:rPr>
            <a:t>bērnu</a:t>
          </a:r>
          <a:r>
            <a:rPr lang="en-US" sz="1400" kern="1200" dirty="0">
              <a:latin typeface="Arial" panose="020B0604020202020204" pitchFamily="34" charset="0"/>
              <a:cs typeface="Arial" panose="020B0604020202020204" pitchFamily="34" charset="0"/>
            </a:rPr>
            <a:t> </a:t>
          </a:r>
          <a:r>
            <a:rPr lang="en-US" sz="1400" kern="1200" dirty="0" err="1">
              <a:latin typeface="Arial" panose="020B0604020202020204" pitchFamily="34" charset="0"/>
              <a:cs typeface="Arial" panose="020B0604020202020204" pitchFamily="34" charset="0"/>
            </a:rPr>
            <a:t>uzraudzības</a:t>
          </a:r>
          <a:r>
            <a:rPr lang="en-US" sz="1400" kern="1200" dirty="0">
              <a:latin typeface="Arial" panose="020B0604020202020204" pitchFamily="34" charset="0"/>
              <a:cs typeface="Arial" panose="020B0604020202020204" pitchFamily="34" charset="0"/>
            </a:rPr>
            <a:t> </a:t>
          </a:r>
          <a:r>
            <a:rPr lang="en-US" sz="1400" kern="1200" dirty="0" err="1">
              <a:latin typeface="Arial" panose="020B0604020202020204" pitchFamily="34" charset="0"/>
              <a:cs typeface="Arial" panose="020B0604020202020204" pitchFamily="34" charset="0"/>
            </a:rPr>
            <a:t>pakalpojuma</a:t>
          </a:r>
          <a:r>
            <a:rPr lang="en-US" sz="1400" kern="1200" dirty="0">
              <a:latin typeface="Arial" panose="020B0604020202020204" pitchFamily="34" charset="0"/>
              <a:cs typeface="Arial" panose="020B0604020202020204" pitchFamily="34" charset="0"/>
            </a:rPr>
            <a:t> </a:t>
          </a:r>
          <a:r>
            <a:rPr lang="lv-LV" sz="1400" kern="1200" dirty="0">
              <a:latin typeface="Arial" panose="020B0604020202020204" pitchFamily="34" charset="0"/>
              <a:cs typeface="Arial" panose="020B0604020202020204" pitchFamily="34" charset="0"/>
            </a:rPr>
            <a:t>ieviešanu Latvijā»</a:t>
          </a:r>
        </a:p>
        <a:p>
          <a:pPr marL="114300" lvl="1" indent="-114300" algn="l" defTabSz="622300">
            <a:lnSpc>
              <a:spcPct val="90000"/>
            </a:lnSpc>
            <a:spcBef>
              <a:spcPct val="0"/>
            </a:spcBef>
            <a:spcAft>
              <a:spcPct val="20000"/>
            </a:spcAft>
            <a:buChar char="•"/>
          </a:pPr>
          <a:r>
            <a:rPr lang="lv-LV" sz="1400" b="0" i="0" kern="1200" dirty="0">
              <a:latin typeface="Arial" panose="020B0604020202020204" pitchFamily="34" charset="0"/>
              <a:cs typeface="Arial" panose="020B0604020202020204" pitchFamily="34" charset="0"/>
            </a:rPr>
            <a:t>Ekspertu konsultācijas  uzņēmumiem cilvēkresursu, darba procesa organizācijas un optimizācijas jautājumos</a:t>
          </a:r>
        </a:p>
        <a:p>
          <a:pPr marL="114300" lvl="1" indent="-114300" algn="l" defTabSz="622300">
            <a:lnSpc>
              <a:spcPct val="90000"/>
            </a:lnSpc>
            <a:spcBef>
              <a:spcPct val="0"/>
            </a:spcBef>
            <a:spcAft>
              <a:spcPct val="20000"/>
            </a:spcAft>
            <a:buChar char="•"/>
          </a:pPr>
          <a:r>
            <a:rPr lang="lv-LV" sz="1400" b="0" i="0" kern="1200" dirty="0">
              <a:latin typeface="Arial" panose="020B0604020202020204" pitchFamily="34" charset="0"/>
              <a:cs typeface="Arial" panose="020B0604020202020204" pitchFamily="34" charset="0"/>
            </a:rPr>
            <a:t>sabiedrisko  attiecību  un  sociālās  reklāmas kampaņa par uzņēmumu  labām  praksēm  un  darba  un  ģimenes  dzīves saskaņošanas problemātiku</a:t>
          </a:r>
        </a:p>
        <a:p>
          <a:pPr marL="114300" lvl="1" indent="-114300" algn="l" defTabSz="622300">
            <a:lnSpc>
              <a:spcPct val="90000"/>
            </a:lnSpc>
            <a:spcBef>
              <a:spcPct val="0"/>
            </a:spcBef>
            <a:spcAft>
              <a:spcPct val="20000"/>
            </a:spcAft>
            <a:buChar char="•"/>
          </a:pPr>
          <a:r>
            <a:rPr lang="lv-LV" sz="1400" b="0" i="0" kern="1200" dirty="0">
              <a:latin typeface="Arial" panose="020B0604020202020204" pitchFamily="34" charset="0"/>
              <a:cs typeface="Arial" panose="020B0604020202020204" pitchFamily="34" charset="0"/>
            </a:rPr>
            <a:t>projekta rezultātu iekļaušana Ilgtspējas indeksā un Ģimenei draudzīga komersanta statusā </a:t>
          </a:r>
        </a:p>
        <a:p>
          <a:pPr marL="114300" lvl="1" indent="-114300" algn="l" defTabSz="622300">
            <a:lnSpc>
              <a:spcPct val="90000"/>
            </a:lnSpc>
            <a:spcBef>
              <a:spcPct val="0"/>
            </a:spcBef>
            <a:spcAft>
              <a:spcPct val="20000"/>
            </a:spcAft>
            <a:buChar char="•"/>
          </a:pPr>
          <a:r>
            <a:rPr lang="lv-LV" sz="1400" b="0" i="0" kern="1200" dirty="0">
              <a:latin typeface="Arial" panose="020B0604020202020204" pitchFamily="34" charset="0"/>
              <a:cs typeface="Arial" panose="020B0604020202020204" pitchFamily="34" charset="0"/>
            </a:rPr>
            <a:t>starptautiskā konference par darba  un  ģimenes  dzīves saskaņošanas problemātiku</a:t>
          </a:r>
        </a:p>
      </dsp:txBody>
      <dsp:txXfrm>
        <a:off x="0" y="931817"/>
        <a:ext cx="5364968" cy="370012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F9856C-2ACF-41F0-84CB-74DCB89D3E2E}">
      <dsp:nvSpPr>
        <dsp:cNvPr id="0" name=""/>
        <dsp:cNvSpPr/>
      </dsp:nvSpPr>
      <dsp:spPr>
        <a:xfrm>
          <a:off x="0" y="220120"/>
          <a:ext cx="9489232" cy="110880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736470" tIns="229108" rIns="736470" bIns="128016" numCol="1" spcCol="1270" anchor="t" anchorCtr="0">
          <a:noAutofit/>
        </a:bodyPr>
        <a:lstStyle/>
        <a:p>
          <a:pPr marL="171450" lvl="1" indent="-171450" algn="l" defTabSz="800100">
            <a:lnSpc>
              <a:spcPct val="90000"/>
            </a:lnSpc>
            <a:spcBef>
              <a:spcPct val="0"/>
            </a:spcBef>
            <a:spcAft>
              <a:spcPct val="15000"/>
            </a:spcAft>
            <a:buChar char="•"/>
          </a:pPr>
          <a:r>
            <a:rPr lang="lv-LV" sz="1800" kern="1200" dirty="0">
              <a:latin typeface="Arial" panose="020B0604020202020204" pitchFamily="34" charset="0"/>
              <a:cs typeface="Arial" panose="020B0604020202020204" pitchFamily="34" charset="0"/>
            </a:rPr>
            <a:t>Līdz šim – </a:t>
          </a:r>
          <a:r>
            <a:rPr lang="lv-LV" sz="1800" b="1" kern="1200" dirty="0">
              <a:latin typeface="Arial" panose="020B0604020202020204" pitchFamily="34" charset="0"/>
              <a:cs typeface="Arial" panose="020B0604020202020204" pitchFamily="34" charset="0"/>
            </a:rPr>
            <a:t>45,53 </a:t>
          </a:r>
          <a:r>
            <a:rPr lang="lv-LV" sz="1800" b="1" kern="1200" dirty="0" err="1">
              <a:latin typeface="Arial" panose="020B0604020202020204" pitchFamily="34" charset="0"/>
              <a:cs typeface="Arial" panose="020B0604020202020204" pitchFamily="34" charset="0"/>
            </a:rPr>
            <a:t>euro</a:t>
          </a:r>
          <a:endParaRPr lang="lv-LV" sz="1800" b="1" kern="1200" dirty="0">
            <a:latin typeface="Arial" panose="020B0604020202020204" pitchFamily="34" charset="0"/>
            <a:cs typeface="Arial" panose="020B0604020202020204" pitchFamily="34" charset="0"/>
          </a:endParaRPr>
        </a:p>
        <a:p>
          <a:pPr marL="171450" lvl="1" indent="-171450" algn="l" defTabSz="800100">
            <a:lnSpc>
              <a:spcPct val="90000"/>
            </a:lnSpc>
            <a:spcBef>
              <a:spcPct val="0"/>
            </a:spcBef>
            <a:spcAft>
              <a:spcPct val="15000"/>
            </a:spcAft>
            <a:buChar char="•"/>
          </a:pPr>
          <a:r>
            <a:rPr lang="lv-LV" sz="1800" kern="1200" dirty="0">
              <a:latin typeface="Arial" panose="020B0604020202020204" pitchFamily="34" charset="0"/>
              <a:cs typeface="Arial" panose="020B0604020202020204" pitchFamily="34" charset="0"/>
            </a:rPr>
            <a:t>No 1.janvāra minimālo uzturlīdzekļu apmērā: </a:t>
          </a:r>
          <a:r>
            <a:rPr lang="lv-LV" sz="1800" b="1" kern="1200" dirty="0">
              <a:latin typeface="Arial" panose="020B0604020202020204" pitchFamily="34" charset="0"/>
              <a:cs typeface="Arial" panose="020B0604020202020204" pitchFamily="34" charset="0"/>
            </a:rPr>
            <a:t>95 </a:t>
          </a:r>
          <a:r>
            <a:rPr lang="lv-LV" sz="1800" b="1" kern="1200" dirty="0" err="1">
              <a:latin typeface="Arial" panose="020B0604020202020204" pitchFamily="34" charset="0"/>
              <a:cs typeface="Arial" panose="020B0604020202020204" pitchFamily="34" charset="0"/>
            </a:rPr>
            <a:t>euro</a:t>
          </a:r>
          <a:r>
            <a:rPr lang="lv-LV" sz="1800" b="1" kern="1200" dirty="0">
              <a:latin typeface="Arial" panose="020B0604020202020204" pitchFamily="34" charset="0"/>
              <a:cs typeface="Arial" panose="020B0604020202020204" pitchFamily="34" charset="0"/>
            </a:rPr>
            <a:t> </a:t>
          </a:r>
          <a:r>
            <a:rPr lang="lv-LV" sz="1800" kern="1200" dirty="0">
              <a:latin typeface="Arial" panose="020B0604020202020204" pitchFamily="34" charset="0"/>
              <a:cs typeface="Arial" panose="020B0604020202020204" pitchFamily="34" charset="0"/>
            </a:rPr>
            <a:t>par bērnu līdz 6 gadiem un </a:t>
          </a:r>
          <a:r>
            <a:rPr lang="lv-LV" sz="1800" b="1" kern="1200" dirty="0">
              <a:latin typeface="Arial" panose="020B0604020202020204" pitchFamily="34" charset="0"/>
              <a:cs typeface="Arial" panose="020B0604020202020204" pitchFamily="34" charset="0"/>
            </a:rPr>
            <a:t>114 </a:t>
          </a:r>
          <a:r>
            <a:rPr lang="lv-LV" sz="1800" b="1" kern="1200" dirty="0" err="1">
              <a:latin typeface="Arial" panose="020B0604020202020204" pitchFamily="34" charset="0"/>
              <a:cs typeface="Arial" panose="020B0604020202020204" pitchFamily="34" charset="0"/>
            </a:rPr>
            <a:t>euro</a:t>
          </a:r>
          <a:r>
            <a:rPr lang="lv-LV" sz="1800" b="1" kern="1200" dirty="0">
              <a:latin typeface="Arial" panose="020B0604020202020204" pitchFamily="34" charset="0"/>
              <a:cs typeface="Arial" panose="020B0604020202020204" pitchFamily="34" charset="0"/>
            </a:rPr>
            <a:t> </a:t>
          </a:r>
          <a:r>
            <a:rPr lang="lv-LV" sz="1800" kern="1200" dirty="0">
              <a:latin typeface="Arial" panose="020B0604020202020204" pitchFamily="34" charset="0"/>
              <a:cs typeface="Arial" panose="020B0604020202020204" pitchFamily="34" charset="0"/>
            </a:rPr>
            <a:t>par bērnu no 7-17 gadiem </a:t>
          </a:r>
        </a:p>
      </dsp:txBody>
      <dsp:txXfrm>
        <a:off x="0" y="220120"/>
        <a:ext cx="9489232" cy="1108800"/>
      </dsp:txXfrm>
    </dsp:sp>
    <dsp:sp modelId="{22EE1B88-8D13-4AB3-A33F-CC2CDABC64EF}">
      <dsp:nvSpPr>
        <dsp:cNvPr id="0" name=""/>
        <dsp:cNvSpPr/>
      </dsp:nvSpPr>
      <dsp:spPr>
        <a:xfrm>
          <a:off x="474461" y="57760"/>
          <a:ext cx="6642463" cy="324720"/>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51069" tIns="0" rIns="251069" bIns="0" numCol="1" spcCol="1270" anchor="ctr" anchorCtr="0">
          <a:noAutofit/>
        </a:bodyPr>
        <a:lstStyle/>
        <a:p>
          <a:pPr marL="0" lvl="0" indent="0" algn="l" defTabSz="800100">
            <a:lnSpc>
              <a:spcPct val="90000"/>
            </a:lnSpc>
            <a:spcBef>
              <a:spcPct val="0"/>
            </a:spcBef>
            <a:spcAft>
              <a:spcPct val="35000"/>
            </a:spcAft>
            <a:buNone/>
          </a:pPr>
          <a:r>
            <a:rPr lang="lv-LV" sz="1800" b="1" kern="1200" dirty="0">
              <a:latin typeface="Arial" panose="020B0604020202020204" pitchFamily="34" charset="0"/>
              <a:cs typeface="Arial" panose="020B0604020202020204" pitchFamily="34" charset="0"/>
            </a:rPr>
            <a:t>Pabalsts aizbildnim par bērna uzturēšanu</a:t>
          </a:r>
        </a:p>
      </dsp:txBody>
      <dsp:txXfrm>
        <a:off x="490313" y="73612"/>
        <a:ext cx="6610759" cy="293016"/>
      </dsp:txXfrm>
    </dsp:sp>
    <dsp:sp modelId="{B05D9067-C18B-4B96-88B0-947A61413825}">
      <dsp:nvSpPr>
        <dsp:cNvPr id="0" name=""/>
        <dsp:cNvSpPr/>
      </dsp:nvSpPr>
      <dsp:spPr>
        <a:xfrm>
          <a:off x="0" y="1550680"/>
          <a:ext cx="9489232" cy="166320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736470" tIns="229108" rIns="736470" bIns="128016" numCol="1" spcCol="1270" anchor="t" anchorCtr="0">
          <a:noAutofit/>
        </a:bodyPr>
        <a:lstStyle/>
        <a:p>
          <a:pPr marL="171450" lvl="1" indent="-171450" algn="l" defTabSz="800100">
            <a:lnSpc>
              <a:spcPct val="90000"/>
            </a:lnSpc>
            <a:spcBef>
              <a:spcPct val="0"/>
            </a:spcBef>
            <a:spcAft>
              <a:spcPct val="15000"/>
            </a:spcAft>
            <a:buChar char="•"/>
          </a:pPr>
          <a:r>
            <a:rPr lang="lv-LV" sz="1800" b="0" i="0" kern="1200" dirty="0">
              <a:latin typeface="Arial" panose="020B0604020202020204" pitchFamily="34" charset="0"/>
              <a:cs typeface="Arial" panose="020B0604020202020204" pitchFamily="34" charset="0"/>
            </a:rPr>
            <a:t>Līdz šim: atlīdzība par adoptējamā bērna aprūpi – </a:t>
          </a:r>
          <a:r>
            <a:rPr lang="lv-LV" sz="1800" b="1" i="0" kern="1200" dirty="0">
              <a:latin typeface="Arial" panose="020B0604020202020204" pitchFamily="34" charset="0"/>
              <a:cs typeface="Arial" panose="020B0604020202020204" pitchFamily="34" charset="0"/>
            </a:rPr>
            <a:t>49,80 </a:t>
          </a:r>
          <a:r>
            <a:rPr lang="lv-LV" sz="1800" b="1" i="0" kern="1200" dirty="0" err="1">
              <a:latin typeface="Arial" panose="020B0604020202020204" pitchFamily="34" charset="0"/>
              <a:cs typeface="Arial" panose="020B0604020202020204" pitchFamily="34" charset="0"/>
            </a:rPr>
            <a:t>euro</a:t>
          </a:r>
          <a:endParaRPr lang="lv-LV" sz="1800" b="1" kern="1200" dirty="0">
            <a:latin typeface="Arial" panose="020B0604020202020204" pitchFamily="34" charset="0"/>
            <a:cs typeface="Arial" panose="020B0604020202020204" pitchFamily="34" charset="0"/>
          </a:endParaRPr>
        </a:p>
        <a:p>
          <a:pPr marL="171450" lvl="1" indent="-171450" algn="l" defTabSz="800100">
            <a:lnSpc>
              <a:spcPct val="90000"/>
            </a:lnSpc>
            <a:spcBef>
              <a:spcPct val="0"/>
            </a:spcBef>
            <a:spcAft>
              <a:spcPct val="15000"/>
            </a:spcAft>
            <a:buChar char="•"/>
          </a:pPr>
          <a:r>
            <a:rPr lang="lv-LV" sz="1800" kern="1200" dirty="0">
              <a:latin typeface="Arial" panose="020B0604020202020204" pitchFamily="34" charset="0"/>
              <a:cs typeface="Arial" panose="020B0604020202020204" pitchFamily="34" charset="0"/>
            </a:rPr>
            <a:t>No 1.janvāra: bērna kopšanas pabalsta apmērā jeb </a:t>
          </a:r>
          <a:r>
            <a:rPr lang="lv-LV" sz="1800" b="1" kern="1200" dirty="0">
              <a:latin typeface="Arial" panose="020B0604020202020204" pitchFamily="34" charset="0"/>
              <a:cs typeface="Arial" panose="020B0604020202020204" pitchFamily="34" charset="0"/>
            </a:rPr>
            <a:t>171 </a:t>
          </a:r>
          <a:r>
            <a:rPr lang="lv-LV" sz="1800" b="1" kern="1200" dirty="0" err="1">
              <a:latin typeface="Arial" panose="020B0604020202020204" pitchFamily="34" charset="0"/>
              <a:cs typeface="Arial" panose="020B0604020202020204" pitchFamily="34" charset="0"/>
            </a:rPr>
            <a:t>euro</a:t>
          </a:r>
          <a:endParaRPr lang="lv-LV" sz="1800" b="1" kern="1200" dirty="0">
            <a:latin typeface="Arial" panose="020B0604020202020204" pitchFamily="34" charset="0"/>
            <a:cs typeface="Arial" panose="020B0604020202020204" pitchFamily="34" charset="0"/>
          </a:endParaRPr>
        </a:p>
        <a:p>
          <a:pPr marL="171450" lvl="1" indent="-171450" algn="l" defTabSz="800100">
            <a:lnSpc>
              <a:spcPct val="90000"/>
            </a:lnSpc>
            <a:spcBef>
              <a:spcPct val="0"/>
            </a:spcBef>
            <a:spcAft>
              <a:spcPct val="15000"/>
            </a:spcAft>
            <a:buChar char="•"/>
          </a:pPr>
          <a:r>
            <a:rPr lang="lv-LV" sz="1800" b="1" kern="1200" dirty="0">
              <a:latin typeface="Arial" panose="020B0604020202020204" pitchFamily="34" charset="0"/>
              <a:cs typeface="Arial" panose="020B0604020202020204" pitchFamily="34" charset="0"/>
            </a:rPr>
            <a:t>Apmaksāts 10 dienu atvaļinājums</a:t>
          </a:r>
          <a:r>
            <a:rPr lang="lv-LV" sz="1800" kern="1200" dirty="0">
              <a:latin typeface="Arial" panose="020B0604020202020204" pitchFamily="34" charset="0"/>
              <a:cs typeface="Arial" panose="020B0604020202020204" pitchFamily="34" charset="0"/>
            </a:rPr>
            <a:t>, ja adoptējamais bērns ir vecumā līdz 3 gadiem</a:t>
          </a:r>
        </a:p>
        <a:p>
          <a:pPr marL="171450" lvl="1" indent="-171450" algn="l" defTabSz="800100">
            <a:lnSpc>
              <a:spcPct val="90000"/>
            </a:lnSpc>
            <a:spcBef>
              <a:spcPct val="0"/>
            </a:spcBef>
            <a:spcAft>
              <a:spcPct val="15000"/>
            </a:spcAft>
            <a:buChar char="•"/>
          </a:pPr>
          <a:r>
            <a:rPr lang="lv-LV" sz="1800" b="1" kern="1200" dirty="0">
              <a:latin typeface="Arial" panose="020B0604020202020204" pitchFamily="34" charset="0"/>
              <a:cs typeface="Arial" panose="020B0604020202020204" pitchFamily="34" charset="0"/>
            </a:rPr>
            <a:t>Lielākas </a:t>
          </a:r>
          <a:r>
            <a:rPr lang="lv-LV" sz="1800" kern="1200" dirty="0">
              <a:latin typeface="Arial" panose="020B0604020202020204" pitchFamily="34" charset="0"/>
              <a:cs typeface="Arial" panose="020B0604020202020204" pitchFamily="34" charset="0"/>
            </a:rPr>
            <a:t>sociālās apdrošināšanas </a:t>
          </a:r>
          <a:r>
            <a:rPr lang="lv-LV" sz="1800" b="1" kern="1200" dirty="0">
              <a:latin typeface="Arial" panose="020B0604020202020204" pitchFamily="34" charset="0"/>
              <a:cs typeface="Arial" panose="020B0604020202020204" pitchFamily="34" charset="0"/>
            </a:rPr>
            <a:t>iemaksas</a:t>
          </a:r>
          <a:r>
            <a:rPr lang="lv-LV" sz="1800" kern="1200" dirty="0">
              <a:latin typeface="Arial" panose="020B0604020202020204" pitchFamily="34" charset="0"/>
              <a:cs typeface="Arial" panose="020B0604020202020204" pitchFamily="34" charset="0"/>
            </a:rPr>
            <a:t> par </a:t>
          </a:r>
          <a:r>
            <a:rPr lang="lv-LV" sz="1800" kern="1200" dirty="0" err="1">
              <a:latin typeface="Arial" panose="020B0604020202020204" pitchFamily="34" charset="0"/>
              <a:cs typeface="Arial" panose="020B0604020202020204" pitchFamily="34" charset="0"/>
            </a:rPr>
            <a:t>pirmsadopcijas</a:t>
          </a:r>
          <a:r>
            <a:rPr lang="lv-LV" sz="1800" kern="1200" dirty="0">
              <a:latin typeface="Arial" panose="020B0604020202020204" pitchFamily="34" charset="0"/>
              <a:cs typeface="Arial" panose="020B0604020202020204" pitchFamily="34" charset="0"/>
            </a:rPr>
            <a:t> periodu</a:t>
          </a:r>
        </a:p>
      </dsp:txBody>
      <dsp:txXfrm>
        <a:off x="0" y="1550680"/>
        <a:ext cx="9489232" cy="1663200"/>
      </dsp:txXfrm>
    </dsp:sp>
    <dsp:sp modelId="{0373914A-304F-463D-9A60-18AAA95DC93B}">
      <dsp:nvSpPr>
        <dsp:cNvPr id="0" name=""/>
        <dsp:cNvSpPr/>
      </dsp:nvSpPr>
      <dsp:spPr>
        <a:xfrm>
          <a:off x="474461" y="1388320"/>
          <a:ext cx="6642463" cy="324720"/>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51069" tIns="0" rIns="251069" bIns="0" numCol="1" spcCol="1270" anchor="ctr" anchorCtr="0">
          <a:noAutofit/>
        </a:bodyPr>
        <a:lstStyle/>
        <a:p>
          <a:pPr marL="0" lvl="0" indent="0" algn="l" defTabSz="800100">
            <a:lnSpc>
              <a:spcPct val="90000"/>
            </a:lnSpc>
            <a:spcBef>
              <a:spcPct val="0"/>
            </a:spcBef>
            <a:spcAft>
              <a:spcPct val="35000"/>
            </a:spcAft>
            <a:buNone/>
          </a:pPr>
          <a:r>
            <a:rPr lang="lv-LV" sz="1800" b="1" kern="1200" dirty="0">
              <a:latin typeface="Arial" panose="020B0604020202020204" pitchFamily="34" charset="0"/>
              <a:cs typeface="Arial" panose="020B0604020202020204" pitchFamily="34" charset="0"/>
            </a:rPr>
            <a:t>Atbalsts adoptētājiem</a:t>
          </a:r>
        </a:p>
      </dsp:txBody>
      <dsp:txXfrm>
        <a:off x="490313" y="1404172"/>
        <a:ext cx="6610759" cy="293016"/>
      </dsp:txXfrm>
    </dsp:sp>
    <dsp:sp modelId="{F8C69CD5-4E38-4FE1-8DEE-E23C53B87AC3}">
      <dsp:nvSpPr>
        <dsp:cNvPr id="0" name=""/>
        <dsp:cNvSpPr/>
      </dsp:nvSpPr>
      <dsp:spPr>
        <a:xfrm>
          <a:off x="0" y="3435641"/>
          <a:ext cx="9489232" cy="1351349"/>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736470" tIns="229108" rIns="736470" bIns="128016" numCol="1" spcCol="1270" anchor="t" anchorCtr="0">
          <a:noAutofit/>
        </a:bodyPr>
        <a:lstStyle/>
        <a:p>
          <a:pPr marL="171450" lvl="1" indent="-171450" algn="l" defTabSz="800100">
            <a:lnSpc>
              <a:spcPct val="90000"/>
            </a:lnSpc>
            <a:spcBef>
              <a:spcPct val="0"/>
            </a:spcBef>
            <a:spcAft>
              <a:spcPct val="15000"/>
            </a:spcAft>
            <a:buChar char="•"/>
          </a:pPr>
          <a:r>
            <a:rPr lang="lv-LV" sz="1800" kern="1200" dirty="0">
              <a:latin typeface="Arial" panose="020B0604020202020204" pitchFamily="34" charset="0"/>
              <a:cs typeface="Arial" panose="020B0604020202020204" pitchFamily="34" charset="0"/>
            </a:rPr>
            <a:t> Potenciālo </a:t>
          </a:r>
          <a:r>
            <a:rPr lang="lv-LV" sz="1800" b="1" kern="1200" dirty="0">
              <a:latin typeface="Arial" panose="020B0604020202020204" pitchFamily="34" charset="0"/>
              <a:cs typeface="Arial" panose="020B0604020202020204" pitchFamily="34" charset="0"/>
            </a:rPr>
            <a:t>adoptētāju apmācības  </a:t>
          </a:r>
          <a:r>
            <a:rPr lang="lv-LV" sz="1800" kern="1200" dirty="0">
              <a:latin typeface="Arial" panose="020B0604020202020204" pitchFamily="34" charset="0"/>
              <a:cs typeface="Arial" panose="020B0604020202020204" pitchFamily="34" charset="0"/>
            </a:rPr>
            <a:t>pirms statusa piešķiršanas</a:t>
          </a:r>
        </a:p>
        <a:p>
          <a:pPr marL="171450" lvl="1" indent="-171450" algn="l" defTabSz="800100">
            <a:lnSpc>
              <a:spcPct val="90000"/>
            </a:lnSpc>
            <a:spcBef>
              <a:spcPct val="0"/>
            </a:spcBef>
            <a:spcAft>
              <a:spcPct val="15000"/>
            </a:spcAft>
            <a:buChar char="•"/>
          </a:pPr>
          <a:r>
            <a:rPr lang="lv-LV" sz="1800" kern="1200" dirty="0">
              <a:latin typeface="Arial" panose="020B0604020202020204" pitchFamily="34" charset="0"/>
              <a:cs typeface="Arial" panose="020B0604020202020204" pitchFamily="34" charset="0"/>
            </a:rPr>
            <a:t>Paplašinātas iespējas  audžuģimenēm, adoptētājiem, aizbildņiem un bērniem saņemt ne tikai </a:t>
          </a:r>
          <a:r>
            <a:rPr lang="lv-LV" sz="1800" b="1" kern="1200" dirty="0">
              <a:latin typeface="Arial" panose="020B0604020202020204" pitchFamily="34" charset="0"/>
              <a:cs typeface="Arial" panose="020B0604020202020204" pitchFamily="34" charset="0"/>
            </a:rPr>
            <a:t>psiholoģisko, bet arī citu speciālistu konsultatīvo atbalstu</a:t>
          </a:r>
        </a:p>
      </dsp:txBody>
      <dsp:txXfrm>
        <a:off x="0" y="3435641"/>
        <a:ext cx="9489232" cy="1351349"/>
      </dsp:txXfrm>
    </dsp:sp>
    <dsp:sp modelId="{8A967773-A3E8-43AB-B8E2-E9DC3BE37559}">
      <dsp:nvSpPr>
        <dsp:cNvPr id="0" name=""/>
        <dsp:cNvSpPr/>
      </dsp:nvSpPr>
      <dsp:spPr>
        <a:xfrm>
          <a:off x="474461" y="3273281"/>
          <a:ext cx="6642463" cy="324720"/>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51069" tIns="0" rIns="251069" bIns="0" numCol="1" spcCol="1270" anchor="ctr" anchorCtr="0">
          <a:noAutofit/>
        </a:bodyPr>
        <a:lstStyle/>
        <a:p>
          <a:pPr marL="0" lvl="0" indent="0" algn="l" defTabSz="800100">
            <a:lnSpc>
              <a:spcPct val="90000"/>
            </a:lnSpc>
            <a:spcBef>
              <a:spcPct val="0"/>
            </a:spcBef>
            <a:spcAft>
              <a:spcPct val="35000"/>
            </a:spcAft>
            <a:buNone/>
          </a:pPr>
          <a:r>
            <a:rPr lang="lv-LV" sz="1800" b="1" kern="1200" dirty="0">
              <a:latin typeface="Arial" panose="020B0604020202020204" pitchFamily="34" charset="0"/>
              <a:cs typeface="Arial" panose="020B0604020202020204" pitchFamily="34" charset="0"/>
            </a:rPr>
            <a:t>Citi atbalsta pasākumi</a:t>
          </a:r>
        </a:p>
      </dsp:txBody>
      <dsp:txXfrm>
        <a:off x="490313" y="3289133"/>
        <a:ext cx="6610759" cy="29301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F9856C-2ACF-41F0-84CB-74DCB89D3E2E}">
      <dsp:nvSpPr>
        <dsp:cNvPr id="0" name=""/>
        <dsp:cNvSpPr/>
      </dsp:nvSpPr>
      <dsp:spPr>
        <a:xfrm>
          <a:off x="0" y="285397"/>
          <a:ext cx="8857861" cy="101745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87468" tIns="395732" rIns="687468" bIns="128016" numCol="1" spcCol="1270" anchor="t" anchorCtr="0">
          <a:noAutofit/>
        </a:bodyPr>
        <a:lstStyle/>
        <a:p>
          <a:pPr marL="171450" lvl="1" indent="-171450" algn="l" defTabSz="800100">
            <a:lnSpc>
              <a:spcPct val="90000"/>
            </a:lnSpc>
            <a:spcBef>
              <a:spcPct val="0"/>
            </a:spcBef>
            <a:spcAft>
              <a:spcPct val="15000"/>
            </a:spcAft>
            <a:buChar char="•"/>
          </a:pPr>
          <a:r>
            <a:rPr lang="lv-LV" sz="1800" kern="1200" dirty="0">
              <a:latin typeface="Arial" panose="020B0604020202020204" pitchFamily="34" charset="0"/>
              <a:cs typeface="Arial" panose="020B0604020202020204" pitchFamily="34" charset="0"/>
            </a:rPr>
            <a:t>Ģimenes valsts pabalsts </a:t>
          </a:r>
          <a:r>
            <a:rPr lang="lv-LV" sz="1800" b="1" kern="1200" dirty="0">
              <a:latin typeface="Arial" panose="020B0604020202020204" pitchFamily="34" charset="0"/>
              <a:cs typeface="Arial" panose="020B0604020202020204" pitchFamily="34" charset="0"/>
            </a:rPr>
            <a:t>par trešo bērnu – 50,07 </a:t>
          </a:r>
          <a:r>
            <a:rPr lang="lv-LV" sz="1800" b="1" kern="1200" dirty="0" err="1">
              <a:latin typeface="Arial" panose="020B0604020202020204" pitchFamily="34" charset="0"/>
              <a:cs typeface="Arial" panose="020B0604020202020204" pitchFamily="34" charset="0"/>
            </a:rPr>
            <a:t>euro</a:t>
          </a:r>
          <a:r>
            <a:rPr lang="lv-LV" sz="1800" b="1" kern="1200" dirty="0">
              <a:latin typeface="Arial" panose="020B0604020202020204" pitchFamily="34" charset="0"/>
              <a:cs typeface="Arial" panose="020B0604020202020204" pitchFamily="34" charset="0"/>
            </a:rPr>
            <a:t> </a:t>
          </a:r>
          <a:r>
            <a:rPr lang="lv-LV" sz="1800" kern="1200" dirty="0">
              <a:latin typeface="Arial" panose="020B0604020202020204" pitchFamily="34" charset="0"/>
              <a:cs typeface="Arial" panose="020B0604020202020204" pitchFamily="34" charset="0"/>
            </a:rPr>
            <a:t>(šogad – 34,14 </a:t>
          </a:r>
          <a:r>
            <a:rPr lang="lv-LV" sz="1800" kern="1200" dirty="0" err="1">
              <a:latin typeface="Arial" panose="020B0604020202020204" pitchFamily="34" charset="0"/>
              <a:cs typeface="Arial" panose="020B0604020202020204" pitchFamily="34" charset="0"/>
            </a:rPr>
            <a:t>euro</a:t>
          </a:r>
          <a:r>
            <a:rPr lang="lv-LV" sz="1800" kern="1200" dirty="0">
              <a:latin typeface="Arial" panose="020B0604020202020204" pitchFamily="34" charset="0"/>
              <a:cs typeface="Arial" panose="020B0604020202020204" pitchFamily="34" charset="0"/>
            </a:rPr>
            <a:t>) </a:t>
          </a:r>
        </a:p>
      </dsp:txBody>
      <dsp:txXfrm>
        <a:off x="0" y="285397"/>
        <a:ext cx="8857861" cy="1017450"/>
      </dsp:txXfrm>
    </dsp:sp>
    <dsp:sp modelId="{22EE1B88-8D13-4AB3-A33F-CC2CDABC64EF}">
      <dsp:nvSpPr>
        <dsp:cNvPr id="0" name=""/>
        <dsp:cNvSpPr/>
      </dsp:nvSpPr>
      <dsp:spPr>
        <a:xfrm>
          <a:off x="442893" y="4957"/>
          <a:ext cx="6200502" cy="560880"/>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34364" tIns="0" rIns="234364" bIns="0" numCol="1" spcCol="1270" anchor="ctr" anchorCtr="0">
          <a:noAutofit/>
        </a:bodyPr>
        <a:lstStyle/>
        <a:p>
          <a:pPr marL="0" lvl="0" indent="0" algn="l" defTabSz="800100">
            <a:lnSpc>
              <a:spcPct val="90000"/>
            </a:lnSpc>
            <a:spcBef>
              <a:spcPct val="0"/>
            </a:spcBef>
            <a:spcAft>
              <a:spcPct val="35000"/>
            </a:spcAft>
            <a:buNone/>
          </a:pPr>
          <a:r>
            <a:rPr lang="lv-LV" sz="1800" b="1" kern="1200" dirty="0">
              <a:latin typeface="Arial" panose="020B0604020202020204" pitchFamily="34" charset="0"/>
              <a:cs typeface="Arial" panose="020B0604020202020204" pitchFamily="34" charset="0"/>
            </a:rPr>
            <a:t>Daudzbērnu ģimenēm</a:t>
          </a:r>
        </a:p>
      </dsp:txBody>
      <dsp:txXfrm>
        <a:off x="470273" y="32337"/>
        <a:ext cx="6145742" cy="506120"/>
      </dsp:txXfrm>
    </dsp:sp>
    <dsp:sp modelId="{B05D9067-C18B-4B96-88B0-947A61413825}">
      <dsp:nvSpPr>
        <dsp:cNvPr id="0" name=""/>
        <dsp:cNvSpPr/>
      </dsp:nvSpPr>
      <dsp:spPr>
        <a:xfrm>
          <a:off x="0" y="1685887"/>
          <a:ext cx="8857861" cy="101745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87468" tIns="395732" rIns="687468" bIns="128016" numCol="1" spcCol="1270" anchor="t" anchorCtr="0">
          <a:noAutofit/>
        </a:bodyPr>
        <a:lstStyle/>
        <a:p>
          <a:pPr marL="171450" lvl="1" indent="-171450" algn="l" defTabSz="800100">
            <a:lnSpc>
              <a:spcPct val="90000"/>
            </a:lnSpc>
            <a:spcBef>
              <a:spcPct val="0"/>
            </a:spcBef>
            <a:spcAft>
              <a:spcPct val="15000"/>
            </a:spcAft>
            <a:buChar char="•"/>
          </a:pPr>
          <a:r>
            <a:rPr lang="lv-LV" sz="1800" b="0" i="0" kern="1200" dirty="0">
              <a:latin typeface="Arial" panose="020B0604020202020204" pitchFamily="34" charset="0"/>
              <a:cs typeface="Arial" panose="020B0604020202020204" pitchFamily="34" charset="0"/>
            </a:rPr>
            <a:t>atlīdzība par adoptējamā bērna līdz astoņu gadu vecumam aprūpi  </a:t>
          </a:r>
          <a:r>
            <a:rPr lang="lv-LV" sz="1800" kern="1200" dirty="0">
              <a:latin typeface="Arial" panose="020B0604020202020204" pitchFamily="34" charset="0"/>
              <a:cs typeface="Arial" panose="020B0604020202020204" pitchFamily="34" charset="0"/>
            </a:rPr>
            <a:t>atkarībā no sociālo iemaksu apmēra (</a:t>
          </a:r>
          <a:r>
            <a:rPr lang="lv-LV" sz="1800" kern="1200" dirty="0">
              <a:solidFill>
                <a:schemeClr val="tx1"/>
              </a:solidFill>
              <a:latin typeface="Arial" panose="020B0604020202020204" pitchFamily="34" charset="0"/>
              <a:cs typeface="Arial" panose="020B0604020202020204" pitchFamily="34" charset="0"/>
            </a:rPr>
            <a:t>šogad</a:t>
          </a:r>
          <a:r>
            <a:rPr lang="lv-LV" sz="1800" kern="1200" dirty="0">
              <a:latin typeface="Arial" panose="020B0604020202020204" pitchFamily="34" charset="0"/>
              <a:cs typeface="Arial" panose="020B0604020202020204" pitchFamily="34" charset="0"/>
            </a:rPr>
            <a:t> – 171 </a:t>
          </a:r>
          <a:r>
            <a:rPr lang="lv-LV" sz="1800" kern="1200" dirty="0" err="1">
              <a:latin typeface="Arial" panose="020B0604020202020204" pitchFamily="34" charset="0"/>
              <a:cs typeface="Arial" panose="020B0604020202020204" pitchFamily="34" charset="0"/>
            </a:rPr>
            <a:t>euro</a:t>
          </a:r>
          <a:r>
            <a:rPr lang="lv-LV" sz="1800" kern="1200" dirty="0">
              <a:latin typeface="Arial" panose="020B0604020202020204" pitchFamily="34" charset="0"/>
              <a:cs typeface="Arial" panose="020B0604020202020204" pitchFamily="34" charset="0"/>
            </a:rPr>
            <a:t>)</a:t>
          </a:r>
        </a:p>
      </dsp:txBody>
      <dsp:txXfrm>
        <a:off x="0" y="1685887"/>
        <a:ext cx="8857861" cy="1017450"/>
      </dsp:txXfrm>
    </dsp:sp>
    <dsp:sp modelId="{0373914A-304F-463D-9A60-18AAA95DC93B}">
      <dsp:nvSpPr>
        <dsp:cNvPr id="0" name=""/>
        <dsp:cNvSpPr/>
      </dsp:nvSpPr>
      <dsp:spPr>
        <a:xfrm>
          <a:off x="442893" y="1405447"/>
          <a:ext cx="6200502" cy="560880"/>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34364" tIns="0" rIns="234364" bIns="0" numCol="1" spcCol="1270" anchor="ctr" anchorCtr="0">
          <a:noAutofit/>
        </a:bodyPr>
        <a:lstStyle/>
        <a:p>
          <a:pPr marL="0" lvl="0" indent="0" algn="l" defTabSz="800100">
            <a:lnSpc>
              <a:spcPct val="90000"/>
            </a:lnSpc>
            <a:spcBef>
              <a:spcPct val="0"/>
            </a:spcBef>
            <a:spcAft>
              <a:spcPct val="35000"/>
            </a:spcAft>
            <a:buNone/>
          </a:pPr>
          <a:r>
            <a:rPr lang="lv-LV" sz="1800" b="1" kern="1200" dirty="0">
              <a:latin typeface="Arial" panose="020B0604020202020204" pitchFamily="34" charset="0"/>
              <a:cs typeface="Arial" panose="020B0604020202020204" pitchFamily="34" charset="0"/>
            </a:rPr>
            <a:t>Adoptētājiem</a:t>
          </a:r>
        </a:p>
      </dsp:txBody>
      <dsp:txXfrm>
        <a:off x="470273" y="1432827"/>
        <a:ext cx="6145742" cy="506120"/>
      </dsp:txXfrm>
    </dsp:sp>
    <dsp:sp modelId="{C8831AE4-8F3C-4ECB-9E35-097499DEC892}">
      <dsp:nvSpPr>
        <dsp:cNvPr id="0" name=""/>
        <dsp:cNvSpPr/>
      </dsp:nvSpPr>
      <dsp:spPr>
        <a:xfrm>
          <a:off x="0" y="3086377"/>
          <a:ext cx="8857861" cy="1825425"/>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87468" tIns="395732" rIns="687468" bIns="128016" numCol="1" spcCol="1270" anchor="t" anchorCtr="0">
          <a:noAutofit/>
        </a:bodyPr>
        <a:lstStyle/>
        <a:p>
          <a:pPr marL="171450" lvl="1" indent="-171450" algn="l" defTabSz="800100">
            <a:lnSpc>
              <a:spcPct val="90000"/>
            </a:lnSpc>
            <a:spcBef>
              <a:spcPct val="0"/>
            </a:spcBef>
            <a:spcAft>
              <a:spcPct val="15000"/>
            </a:spcAft>
            <a:buChar char="•"/>
          </a:pPr>
          <a:r>
            <a:rPr lang="lv-LV" sz="1800" kern="1200" dirty="0">
              <a:latin typeface="Arial" panose="020B0604020202020204" pitchFamily="34" charset="0"/>
              <a:cs typeface="Arial" panose="020B0604020202020204" pitchFamily="34" charset="0"/>
            </a:rPr>
            <a:t>Pabalsts bērna uzturam dubultā minimālo uzturlīdzekļu apmērā  </a:t>
          </a:r>
        </a:p>
        <a:p>
          <a:pPr marL="171450" lvl="1" indent="-171450" algn="l" defTabSz="800100">
            <a:lnSpc>
              <a:spcPct val="90000"/>
            </a:lnSpc>
            <a:spcBef>
              <a:spcPct val="0"/>
            </a:spcBef>
            <a:spcAft>
              <a:spcPct val="15000"/>
            </a:spcAft>
            <a:buChar char="•"/>
          </a:pPr>
          <a:r>
            <a:rPr lang="lv-LV" sz="1800" kern="1200" dirty="0">
              <a:latin typeface="Arial" panose="020B0604020202020204" pitchFamily="34" charset="0"/>
              <a:cs typeface="Arial" panose="020B0604020202020204" pitchFamily="34" charset="0"/>
            </a:rPr>
            <a:t>Sociālās iemaksas pensiju, invaliditātes un bezdarba apdrošināšanai</a:t>
          </a:r>
        </a:p>
        <a:p>
          <a:pPr marL="171450" lvl="1" indent="-171450" algn="l" defTabSz="800100">
            <a:lnSpc>
              <a:spcPct val="90000"/>
            </a:lnSpc>
            <a:spcBef>
              <a:spcPct val="0"/>
            </a:spcBef>
            <a:spcAft>
              <a:spcPct val="15000"/>
            </a:spcAft>
            <a:buChar char="•"/>
          </a:pPr>
          <a:r>
            <a:rPr lang="lv-LV" sz="1800" kern="1200" dirty="0">
              <a:latin typeface="Arial" panose="020B0604020202020204" pitchFamily="34" charset="0"/>
              <a:cs typeface="Arial" panose="020B0604020202020204" pitchFamily="34" charset="0"/>
            </a:rPr>
            <a:t>Atlīdzības pārskatīšana atkarībā no bērnu skaita ģimenē (šogad – 113,83 </a:t>
          </a:r>
          <a:r>
            <a:rPr lang="lv-LV" sz="1800" kern="1200" dirty="0" err="1">
              <a:latin typeface="Arial" panose="020B0604020202020204" pitchFamily="34" charset="0"/>
              <a:cs typeface="Arial" panose="020B0604020202020204" pitchFamily="34" charset="0"/>
            </a:rPr>
            <a:t>euro</a:t>
          </a:r>
          <a:r>
            <a:rPr lang="lv-LV" sz="1800" kern="1200" dirty="0">
              <a:latin typeface="Arial" panose="020B0604020202020204" pitchFamily="34" charset="0"/>
              <a:cs typeface="Arial" panose="020B0604020202020204" pitchFamily="34" charset="0"/>
            </a:rPr>
            <a:t>)</a:t>
          </a:r>
        </a:p>
        <a:p>
          <a:pPr marL="171450" lvl="1" indent="-171450" algn="l" defTabSz="800100">
            <a:lnSpc>
              <a:spcPct val="90000"/>
            </a:lnSpc>
            <a:spcBef>
              <a:spcPct val="0"/>
            </a:spcBef>
            <a:spcAft>
              <a:spcPct val="15000"/>
            </a:spcAft>
            <a:buChar char="•"/>
          </a:pPr>
          <a:r>
            <a:rPr lang="lv-LV" sz="1800" kern="1200" dirty="0">
              <a:latin typeface="Arial" panose="020B0604020202020204" pitchFamily="34" charset="0"/>
              <a:cs typeface="Arial" panose="020B0604020202020204" pitchFamily="34" charset="0"/>
            </a:rPr>
            <a:t>Specializēto audžuģimeņu ieviešana</a:t>
          </a:r>
        </a:p>
      </dsp:txBody>
      <dsp:txXfrm>
        <a:off x="0" y="3086377"/>
        <a:ext cx="8857861" cy="1825425"/>
      </dsp:txXfrm>
    </dsp:sp>
    <dsp:sp modelId="{6E1C4A3C-774C-44C5-B021-4E97A7361865}">
      <dsp:nvSpPr>
        <dsp:cNvPr id="0" name=""/>
        <dsp:cNvSpPr/>
      </dsp:nvSpPr>
      <dsp:spPr>
        <a:xfrm>
          <a:off x="442893" y="2805937"/>
          <a:ext cx="6200502" cy="560880"/>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34364" tIns="0" rIns="234364" bIns="0" numCol="1" spcCol="1270" anchor="ctr" anchorCtr="0">
          <a:noAutofit/>
        </a:bodyPr>
        <a:lstStyle/>
        <a:p>
          <a:pPr marL="0" lvl="0" indent="0" algn="l" defTabSz="800100">
            <a:lnSpc>
              <a:spcPct val="90000"/>
            </a:lnSpc>
            <a:spcBef>
              <a:spcPct val="0"/>
            </a:spcBef>
            <a:spcAft>
              <a:spcPct val="35000"/>
            </a:spcAft>
            <a:buNone/>
          </a:pPr>
          <a:r>
            <a:rPr lang="lv-LV" sz="1800" b="1" kern="1200" dirty="0">
              <a:latin typeface="Arial" panose="020B0604020202020204" pitchFamily="34" charset="0"/>
              <a:cs typeface="Arial" panose="020B0604020202020204" pitchFamily="34" charset="0"/>
            </a:rPr>
            <a:t>Audžuģimenēm</a:t>
          </a:r>
        </a:p>
      </dsp:txBody>
      <dsp:txXfrm>
        <a:off x="470273" y="2833317"/>
        <a:ext cx="6145742" cy="50612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7B37BA-AED8-4510-8D8E-ABAEBD4BF78B}">
      <dsp:nvSpPr>
        <dsp:cNvPr id="0" name=""/>
        <dsp:cNvSpPr/>
      </dsp:nvSpPr>
      <dsp:spPr>
        <a:xfrm>
          <a:off x="801885" y="0"/>
          <a:ext cx="9088040" cy="5211758"/>
        </a:xfrm>
        <a:prstGeom prst="rightArrow">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7D7C605-3D4B-432A-B281-BC5D4249F780}">
      <dsp:nvSpPr>
        <dsp:cNvPr id="0" name=""/>
        <dsp:cNvSpPr/>
      </dsp:nvSpPr>
      <dsp:spPr>
        <a:xfrm>
          <a:off x="173066" y="726800"/>
          <a:ext cx="3200204" cy="291356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lv-LV" sz="1800" b="1" u="sng" kern="1200" dirty="0">
              <a:latin typeface="Arial" panose="020B0604020202020204" pitchFamily="34" charset="0"/>
              <a:cs typeface="Arial" panose="020B0604020202020204" pitchFamily="34" charset="0"/>
            </a:rPr>
            <a:t>Specializēto audžuģimeņu ieviešana:</a:t>
          </a:r>
        </a:p>
        <a:p>
          <a:pPr marL="0" lvl="0" indent="0" algn="l" defTabSz="800100">
            <a:lnSpc>
              <a:spcPct val="90000"/>
            </a:lnSpc>
            <a:spcBef>
              <a:spcPct val="0"/>
            </a:spcBef>
            <a:spcAft>
              <a:spcPct val="35000"/>
            </a:spcAft>
            <a:buNone/>
          </a:pPr>
          <a:r>
            <a:rPr lang="lv-LV" sz="1800" kern="1200" dirty="0">
              <a:latin typeface="Arial" panose="020B0604020202020204" pitchFamily="34" charset="0"/>
              <a:cs typeface="Arial" panose="020B0604020202020204" pitchFamily="34" charset="0"/>
            </a:rPr>
            <a:t>- 24/7 krīzes situācijās</a:t>
          </a:r>
        </a:p>
        <a:p>
          <a:pPr marL="0" lvl="0" indent="0" algn="l" defTabSz="800100">
            <a:lnSpc>
              <a:spcPct val="90000"/>
            </a:lnSpc>
            <a:spcBef>
              <a:spcPct val="0"/>
            </a:spcBef>
            <a:spcAft>
              <a:spcPct val="35000"/>
            </a:spcAft>
            <a:buNone/>
          </a:pPr>
          <a:r>
            <a:rPr lang="lv-LV" sz="1800" kern="1200" dirty="0">
              <a:latin typeface="Arial" panose="020B0604020202020204" pitchFamily="34" charset="0"/>
              <a:cs typeface="Arial" panose="020B0604020202020204" pitchFamily="34" charset="0"/>
            </a:rPr>
            <a:t>- 0-3 </a:t>
          </a:r>
          <a:r>
            <a:rPr lang="lv-LV" sz="1800" kern="1200" dirty="0" err="1">
              <a:latin typeface="Arial" panose="020B0604020202020204" pitchFamily="34" charset="0"/>
              <a:cs typeface="Arial" panose="020B0604020202020204" pitchFamily="34" charset="0"/>
            </a:rPr>
            <a:t>g.v</a:t>
          </a:r>
          <a:r>
            <a:rPr lang="lv-LV" sz="1800" kern="1200" dirty="0">
              <a:latin typeface="Arial" panose="020B0604020202020204" pitchFamily="34" charset="0"/>
              <a:cs typeface="Arial" panose="020B0604020202020204" pitchFamily="34" charset="0"/>
            </a:rPr>
            <a:t>. bērniem</a:t>
          </a:r>
        </a:p>
        <a:p>
          <a:pPr marL="0" lvl="0" indent="0" algn="l" defTabSz="800100">
            <a:lnSpc>
              <a:spcPct val="90000"/>
            </a:lnSpc>
            <a:spcBef>
              <a:spcPct val="0"/>
            </a:spcBef>
            <a:spcAft>
              <a:spcPct val="35000"/>
            </a:spcAft>
            <a:buNone/>
          </a:pPr>
          <a:r>
            <a:rPr lang="lv-LV" sz="1800" kern="1200" dirty="0">
              <a:latin typeface="Arial" panose="020B0604020202020204" pitchFamily="34" charset="0"/>
              <a:cs typeface="Arial" panose="020B0604020202020204" pitchFamily="34" charset="0"/>
            </a:rPr>
            <a:t>- bērniem ar funkcionāla vai garīga rakstura traucējumiem, smagā vardarbībā cietušiem</a:t>
          </a:r>
          <a:endParaRPr lang="en-US" sz="1800" kern="1200" dirty="0">
            <a:latin typeface="Arial" panose="020B0604020202020204" pitchFamily="34" charset="0"/>
            <a:cs typeface="Arial" panose="020B0604020202020204" pitchFamily="34" charset="0"/>
          </a:endParaRPr>
        </a:p>
      </dsp:txBody>
      <dsp:txXfrm>
        <a:off x="315294" y="869028"/>
        <a:ext cx="2915748" cy="2629104"/>
      </dsp:txXfrm>
    </dsp:sp>
    <dsp:sp modelId="{A1FDFEE9-4DFC-4A06-A84B-611F71A1C1ED}">
      <dsp:nvSpPr>
        <dsp:cNvPr id="0" name=""/>
        <dsp:cNvSpPr/>
      </dsp:nvSpPr>
      <dsp:spPr>
        <a:xfrm>
          <a:off x="3961711" y="714834"/>
          <a:ext cx="3232079" cy="298198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lv-LV" sz="1800" b="1" u="sng" kern="1200" dirty="0">
              <a:latin typeface="Arial" panose="020B0604020202020204" pitchFamily="34" charset="0"/>
              <a:cs typeface="Arial" panose="020B0604020202020204" pitchFamily="34" charset="0"/>
            </a:rPr>
            <a:t>Reģionālo aģentūru – atbalsta centru audžuģimenēm izveide:</a:t>
          </a:r>
        </a:p>
        <a:p>
          <a:pPr marL="0" lvl="0" indent="0" algn="l" defTabSz="800100">
            <a:lnSpc>
              <a:spcPct val="90000"/>
            </a:lnSpc>
            <a:spcBef>
              <a:spcPct val="0"/>
            </a:spcBef>
            <a:spcAft>
              <a:spcPct val="35000"/>
            </a:spcAft>
            <a:buNone/>
          </a:pPr>
          <a:r>
            <a:rPr lang="lv-LV" sz="1800" kern="1200" dirty="0">
              <a:latin typeface="Arial" panose="020B0604020202020204" pitchFamily="34" charset="0"/>
              <a:cs typeface="Arial" panose="020B0604020202020204" pitchFamily="34" charset="0"/>
            </a:rPr>
            <a:t>- audžuģimeņu apmācība</a:t>
          </a:r>
        </a:p>
        <a:p>
          <a:pPr marL="0" lvl="0" indent="0" algn="l" defTabSz="800100">
            <a:lnSpc>
              <a:spcPct val="90000"/>
            </a:lnSpc>
            <a:spcBef>
              <a:spcPct val="0"/>
            </a:spcBef>
            <a:spcAft>
              <a:spcPct val="35000"/>
            </a:spcAft>
            <a:buNone/>
          </a:pPr>
          <a:r>
            <a:rPr lang="lv-LV" sz="1800" kern="1200" dirty="0">
              <a:latin typeface="Arial" panose="020B0604020202020204" pitchFamily="34" charset="0"/>
              <a:cs typeface="Arial" panose="020B0604020202020204" pitchFamily="34" charset="0"/>
            </a:rPr>
            <a:t>- konsultēšana</a:t>
          </a:r>
        </a:p>
        <a:p>
          <a:pPr marL="0" lvl="0" indent="0" algn="l" defTabSz="800100">
            <a:lnSpc>
              <a:spcPct val="90000"/>
            </a:lnSpc>
            <a:spcBef>
              <a:spcPct val="0"/>
            </a:spcBef>
            <a:spcAft>
              <a:spcPct val="35000"/>
            </a:spcAft>
            <a:buNone/>
          </a:pPr>
          <a:r>
            <a:rPr lang="lv-LV" sz="1800" kern="1200" dirty="0">
              <a:latin typeface="Arial" panose="020B0604020202020204" pitchFamily="34" charset="0"/>
              <a:cs typeface="Arial" panose="020B0604020202020204" pitchFamily="34" charset="0"/>
            </a:rPr>
            <a:t>- speciālistu palīdzības nodrošināšana</a:t>
          </a:r>
          <a:endParaRPr lang="en-US" sz="1800" kern="1200" dirty="0">
            <a:latin typeface="Arial" panose="020B0604020202020204" pitchFamily="34" charset="0"/>
            <a:cs typeface="Arial" panose="020B0604020202020204" pitchFamily="34" charset="0"/>
          </a:endParaRPr>
        </a:p>
      </dsp:txBody>
      <dsp:txXfrm>
        <a:off x="4107279" y="860402"/>
        <a:ext cx="2940943" cy="2690844"/>
      </dsp:txXfrm>
    </dsp:sp>
    <dsp:sp modelId="{CD86686C-E386-4AEE-BDAD-2829B51DCD96}">
      <dsp:nvSpPr>
        <dsp:cNvPr id="0" name=""/>
        <dsp:cNvSpPr/>
      </dsp:nvSpPr>
      <dsp:spPr>
        <a:xfrm>
          <a:off x="4241678" y="3605098"/>
          <a:ext cx="2071196" cy="1606659"/>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lv-LV" sz="1200" b="1" i="1" u="none" kern="1200" dirty="0">
              <a:solidFill>
                <a:schemeClr val="tx1"/>
              </a:solidFill>
              <a:latin typeface="Arial" panose="020B0604020202020204" pitchFamily="34" charset="0"/>
              <a:cs typeface="Arial" panose="020B0604020202020204" pitchFamily="34" charset="0"/>
            </a:rPr>
            <a:t>2017.g.</a:t>
          </a:r>
        </a:p>
        <a:p>
          <a:pPr marL="0" lvl="0" indent="0" algn="ctr" defTabSz="533400">
            <a:lnSpc>
              <a:spcPct val="90000"/>
            </a:lnSpc>
            <a:spcBef>
              <a:spcPct val="0"/>
            </a:spcBef>
            <a:spcAft>
              <a:spcPct val="35000"/>
            </a:spcAft>
            <a:buNone/>
          </a:pPr>
          <a:r>
            <a:rPr lang="lv-LV" sz="1200" b="0" i="1" u="none" kern="1200" dirty="0">
              <a:solidFill>
                <a:schemeClr val="tx1"/>
              </a:solidFill>
              <a:latin typeface="Arial" panose="020B0604020202020204" pitchFamily="34" charset="0"/>
              <a:cs typeface="Arial" panose="020B0604020202020204" pitchFamily="34" charset="0"/>
            </a:rPr>
            <a:t>- Specializēto audžuģimeņu pilotprojekts </a:t>
          </a:r>
        </a:p>
        <a:p>
          <a:pPr marL="0" lvl="0" indent="0" algn="ctr" defTabSz="533400">
            <a:lnSpc>
              <a:spcPct val="90000"/>
            </a:lnSpc>
            <a:spcBef>
              <a:spcPct val="0"/>
            </a:spcBef>
            <a:spcAft>
              <a:spcPct val="35000"/>
            </a:spcAft>
            <a:buNone/>
          </a:pPr>
          <a:r>
            <a:rPr lang="lv-LV" sz="1200" b="0" i="1" u="none" kern="1200" dirty="0">
              <a:solidFill>
                <a:schemeClr val="tx1"/>
              </a:solidFill>
              <a:latin typeface="Arial" panose="020B0604020202020204" pitchFamily="34" charset="0"/>
              <a:cs typeface="Arial" panose="020B0604020202020204" pitchFamily="34" charset="0"/>
            </a:rPr>
            <a:t>- Apmācību programmas izstrāde</a:t>
          </a:r>
        </a:p>
        <a:p>
          <a:pPr marL="0" lvl="0" indent="0" algn="ctr" defTabSz="533400">
            <a:lnSpc>
              <a:spcPct val="90000"/>
            </a:lnSpc>
            <a:spcBef>
              <a:spcPct val="0"/>
            </a:spcBef>
            <a:spcAft>
              <a:spcPct val="35000"/>
            </a:spcAft>
            <a:buNone/>
          </a:pPr>
          <a:r>
            <a:rPr lang="lv-LV" sz="1200" b="0" i="1" u="none" kern="1200" dirty="0">
              <a:solidFill>
                <a:schemeClr val="tx1"/>
              </a:solidFill>
              <a:latin typeface="Arial" panose="020B0604020202020204" pitchFamily="34" charset="0"/>
              <a:cs typeface="Arial" panose="020B0604020202020204" pitchFamily="34" charset="0"/>
            </a:rPr>
            <a:t>- Normatīvo aktu izstrāde</a:t>
          </a:r>
        </a:p>
      </dsp:txBody>
      <dsp:txXfrm>
        <a:off x="4320109" y="3683529"/>
        <a:ext cx="1914334" cy="1449797"/>
      </dsp:txXfrm>
    </dsp:sp>
    <dsp:sp modelId="{7C403949-5E55-4E3B-8B8A-006BE3B4BEE5}">
      <dsp:nvSpPr>
        <dsp:cNvPr id="0" name=""/>
        <dsp:cNvSpPr/>
      </dsp:nvSpPr>
      <dsp:spPr>
        <a:xfrm>
          <a:off x="1984753" y="3605098"/>
          <a:ext cx="2071196" cy="1606659"/>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lv-LV" sz="1200" b="1" i="1" u="none" kern="1200" dirty="0">
              <a:solidFill>
                <a:schemeClr val="tx1"/>
              </a:solidFill>
              <a:latin typeface="Arial" panose="020B0604020202020204" pitchFamily="34" charset="0"/>
              <a:cs typeface="Arial" panose="020B0604020202020204" pitchFamily="34" charset="0"/>
            </a:rPr>
            <a:t>2016.g.</a:t>
          </a:r>
        </a:p>
        <a:p>
          <a:pPr marL="0" lvl="0" indent="0" algn="ctr" defTabSz="533400">
            <a:lnSpc>
              <a:spcPct val="90000"/>
            </a:lnSpc>
            <a:spcBef>
              <a:spcPct val="0"/>
            </a:spcBef>
            <a:spcAft>
              <a:spcPct val="35000"/>
            </a:spcAft>
            <a:buNone/>
          </a:pPr>
          <a:r>
            <a:rPr lang="lv-LV" sz="1200" b="0" i="1" u="none" kern="1200" dirty="0">
              <a:solidFill>
                <a:schemeClr val="tx1"/>
              </a:solidFill>
              <a:latin typeface="Arial" panose="020B0604020202020204" pitchFamily="34" charset="0"/>
              <a:cs typeface="Arial" panose="020B0604020202020204" pitchFamily="34" charset="0"/>
            </a:rPr>
            <a:t>- Pētījums «Specializētās audžuģimenes – ārpusģimenes aprūpes modeļa attīstība Latvijā»</a:t>
          </a:r>
        </a:p>
      </dsp:txBody>
      <dsp:txXfrm>
        <a:off x="2063184" y="3683529"/>
        <a:ext cx="1914334" cy="1449797"/>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0.6792</cdr:x>
      <cdr:y>0</cdr:y>
    </cdr:from>
    <cdr:to>
      <cdr:x>1</cdr:x>
      <cdr:y>0.33906</cdr:y>
    </cdr:to>
    <cdr:sp macro="" textlink="">
      <cdr:nvSpPr>
        <cdr:cNvPr id="2" name="Rectangle: Rounded Corners 1"/>
        <cdr:cNvSpPr/>
      </cdr:nvSpPr>
      <cdr:spPr>
        <a:xfrm xmlns:a="http://schemas.openxmlformats.org/drawingml/2006/main">
          <a:off x="7387387" y="0"/>
          <a:ext cx="3489159" cy="1900991"/>
        </a:xfrm>
        <a:prstGeom xmlns:a="http://schemas.openxmlformats.org/drawingml/2006/main" prst="roundRect">
          <a:avLst/>
        </a:prstGeom>
        <a:solidFill xmlns:a="http://schemas.openxmlformats.org/drawingml/2006/main">
          <a:schemeClr val="accent3"/>
        </a:solidFill>
      </cdr:spPr>
      <cdr:style>
        <a:lnRef xmlns:a="http://schemas.openxmlformats.org/drawingml/2006/main" idx="0">
          <a:schemeClr val="accent6"/>
        </a:lnRef>
        <a:fillRef xmlns:a="http://schemas.openxmlformats.org/drawingml/2006/main" idx="3">
          <a:schemeClr val="accent6"/>
        </a:fillRef>
        <a:effectRef xmlns:a="http://schemas.openxmlformats.org/drawingml/2006/main" idx="3">
          <a:schemeClr val="accent6"/>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lv-LV" sz="1500" dirty="0">
              <a:solidFill>
                <a:schemeClr val="bg1"/>
              </a:solidFill>
              <a:latin typeface="Verdana" panose="020B0604030504040204" pitchFamily="34" charset="0"/>
              <a:ea typeface="Verdana" panose="020B0604030504040204" pitchFamily="34" charset="0"/>
              <a:cs typeface="Verdana" panose="020B0604030504040204" pitchFamily="34" charset="0"/>
            </a:rPr>
            <a:t>2016.gadā: </a:t>
          </a:r>
          <a:r>
            <a:rPr lang="lv-LV" sz="1500" b="1" dirty="0">
              <a:solidFill>
                <a:schemeClr val="bg1"/>
              </a:solidFill>
              <a:latin typeface="Verdana" panose="020B0604030504040204" pitchFamily="34" charset="0"/>
              <a:ea typeface="Verdana" panose="020B0604030504040204" pitchFamily="34" charset="0"/>
              <a:cs typeface="Verdana" panose="020B0604030504040204" pitchFamily="34" charset="0"/>
            </a:rPr>
            <a:t>6957 bērni</a:t>
          </a:r>
        </a:p>
        <a:p xmlns:a="http://schemas.openxmlformats.org/drawingml/2006/main">
          <a:endParaRPr lang="lv-LV" sz="15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xmlns:a="http://schemas.openxmlformats.org/drawingml/2006/main">
          <a:pPr marL="171450" indent="-171450">
            <a:buFontTx/>
            <a:buChar char="-"/>
          </a:pPr>
          <a:r>
            <a:rPr lang="lv-LV" sz="1500" dirty="0">
              <a:solidFill>
                <a:schemeClr val="bg1"/>
              </a:solidFill>
              <a:latin typeface="Verdana" panose="020B0604030504040204" pitchFamily="34" charset="0"/>
              <a:ea typeface="Verdana" panose="020B0604030504040204" pitchFamily="34" charset="0"/>
              <a:cs typeface="Verdana" panose="020B0604030504040204" pitchFamily="34" charset="0"/>
            </a:rPr>
            <a:t>Aizbildņa ģimenē - 4 548 bērni</a:t>
          </a:r>
        </a:p>
        <a:p xmlns:a="http://schemas.openxmlformats.org/drawingml/2006/main">
          <a:pPr marL="171450" indent="-171450">
            <a:buFontTx/>
            <a:buChar char="-"/>
          </a:pPr>
          <a:r>
            <a:rPr lang="lv-LV" sz="1500" dirty="0">
              <a:solidFill>
                <a:schemeClr val="bg1"/>
              </a:solidFill>
              <a:latin typeface="Verdana" panose="020B0604030504040204" pitchFamily="34" charset="0"/>
              <a:ea typeface="Verdana" panose="020B0604030504040204" pitchFamily="34" charset="0"/>
              <a:cs typeface="Verdana" panose="020B0604030504040204" pitchFamily="34" charset="0"/>
            </a:rPr>
            <a:t>Audžuģimenē – 1 193 bērni</a:t>
          </a:r>
        </a:p>
        <a:p xmlns:a="http://schemas.openxmlformats.org/drawingml/2006/main">
          <a:pPr marL="171450" indent="-171450">
            <a:buFontTx/>
            <a:buChar char="-"/>
          </a:pPr>
          <a:r>
            <a:rPr lang="lv-LV" sz="1500" dirty="0">
              <a:solidFill>
                <a:schemeClr val="bg1"/>
              </a:solidFill>
              <a:latin typeface="Verdana" panose="020B0604030504040204" pitchFamily="34" charset="0"/>
              <a:ea typeface="Verdana" panose="020B0604030504040204" pitchFamily="34" charset="0"/>
              <a:cs typeface="Verdana" panose="020B0604030504040204" pitchFamily="34" charset="0"/>
            </a:rPr>
            <a:t>Bērnu aprūpes iestādē – 1 216 bērni</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F13DE851-A393-48D4-BCE8-D6AB6556C335}" type="datetimeFigureOut">
              <a:rPr lang="lv-LV" smtClean="0"/>
              <a:pPr/>
              <a:t>29.05.2017.</a:t>
            </a:fld>
            <a:endParaRPr lang="lv-LV"/>
          </a:p>
        </p:txBody>
      </p:sp>
      <p:sp>
        <p:nvSpPr>
          <p:cNvPr id="4" name="Footer Placeholder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6B27CDC0-D67F-4938-A8F5-770CADDC6FD0}" type="slidenum">
              <a:rPr lang="lv-LV" smtClean="0"/>
              <a:pPr/>
              <a:t>‹#›</a:t>
            </a:fld>
            <a:endParaRPr lang="lv-LV"/>
          </a:p>
        </p:txBody>
      </p:sp>
    </p:spTree>
    <p:extLst>
      <p:ext uri="{BB962C8B-B14F-4D97-AF65-F5344CB8AC3E}">
        <p14:creationId xmlns:p14="http://schemas.microsoft.com/office/powerpoint/2010/main" val="19242233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defTabSz="939575" fontAlgn="auto">
              <a:spcBef>
                <a:spcPts val="0"/>
              </a:spcBef>
              <a:spcAft>
                <a:spcPts val="0"/>
              </a:spcAft>
              <a:defRPr sz="1200">
                <a:latin typeface="+mn-lt"/>
                <a:ea typeface="+mn-ea"/>
                <a:cs typeface="+mn-cs"/>
              </a:defRPr>
            </a:lvl1pPr>
          </a:lstStyle>
          <a:p>
            <a:pPr>
              <a:defRPr/>
            </a:pPr>
            <a:endParaRPr lang="lv-LV"/>
          </a:p>
        </p:txBody>
      </p:sp>
      <p:sp>
        <p:nvSpPr>
          <p:cNvPr id="3" name="Date Placeholder 2"/>
          <p:cNvSpPr>
            <a:spLocks noGrp="1"/>
          </p:cNvSpPr>
          <p:nvPr>
            <p:ph type="dt" idx="1"/>
          </p:nvPr>
        </p:nvSpPr>
        <p:spPr>
          <a:xfrm>
            <a:off x="3815373" y="0"/>
            <a:ext cx="2918831" cy="493316"/>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5EA79E52-C181-4773-ACD1-061CA0BCDEDB}" type="datetimeFigureOut">
              <a:rPr lang="lv-LV" altLang="lv-LV"/>
              <a:pPr>
                <a:defRPr/>
              </a:pPr>
              <a:t>29.05.2017.</a:t>
            </a:fld>
            <a:endParaRPr lang="lv-LV" altLang="lv-LV"/>
          </a:p>
        </p:txBody>
      </p:sp>
      <p:sp>
        <p:nvSpPr>
          <p:cNvPr id="4" name="Slide Image Placeholder 3"/>
          <p:cNvSpPr>
            <a:spLocks noGrp="1" noRot="1" noChangeAspect="1"/>
          </p:cNvSpPr>
          <p:nvPr>
            <p:ph type="sldImg" idx="2"/>
          </p:nvPr>
        </p:nvSpPr>
        <p:spPr>
          <a:xfrm>
            <a:off x="79375" y="739775"/>
            <a:ext cx="6577013" cy="3700463"/>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defTabSz="939575" fontAlgn="auto">
              <a:spcBef>
                <a:spcPts val="0"/>
              </a:spcBef>
              <a:spcAft>
                <a:spcPts val="0"/>
              </a:spcAft>
              <a:defRPr sz="1200">
                <a:latin typeface="+mn-lt"/>
                <a:ea typeface="+mn-ea"/>
                <a:cs typeface="+mn-cs"/>
              </a:defRPr>
            </a:lvl1pPr>
          </a:lstStyle>
          <a:p>
            <a:pPr>
              <a:defRPr/>
            </a:pPr>
            <a:endParaRPr lang="lv-LV"/>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995457D3-4915-40E5-8D7E-C06F51C50AD1}" type="slidenum">
              <a:rPr lang="lv-LV" altLang="lv-LV"/>
              <a:pPr>
                <a:defRPr/>
              </a:pPr>
              <a:t>‹#›</a:t>
            </a:fld>
            <a:endParaRPr lang="lv-LV" altLang="lv-LV"/>
          </a:p>
        </p:txBody>
      </p:sp>
    </p:spTree>
    <p:extLst>
      <p:ext uri="{BB962C8B-B14F-4D97-AF65-F5344CB8AC3E}">
        <p14:creationId xmlns:p14="http://schemas.microsoft.com/office/powerpoint/2010/main" val="2119161515"/>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683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382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4081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780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9375" y="739775"/>
            <a:ext cx="6577013" cy="3700463"/>
          </a:xfrm>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995457D3-4915-40E5-8D7E-C06F51C50AD1}" type="slidenum">
              <a:rPr lang="lv-LV" altLang="lv-LV" smtClean="0"/>
              <a:pPr>
                <a:defRPr/>
              </a:pPr>
              <a:t>2</a:t>
            </a:fld>
            <a:endParaRPr lang="lv-LV" altLang="lv-LV"/>
          </a:p>
        </p:txBody>
      </p:sp>
    </p:spTree>
    <p:extLst>
      <p:ext uri="{BB962C8B-B14F-4D97-AF65-F5344CB8AC3E}">
        <p14:creationId xmlns:p14="http://schemas.microsoft.com/office/powerpoint/2010/main" val="24514921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995457D3-4915-40E5-8D7E-C06F51C50AD1}" type="slidenum">
              <a:rPr lang="lv-LV" altLang="lv-LV" smtClean="0"/>
              <a:pPr>
                <a:defRPr/>
              </a:pPr>
              <a:t>15</a:t>
            </a:fld>
            <a:endParaRPr lang="lv-LV" altLang="lv-LV"/>
          </a:p>
        </p:txBody>
      </p:sp>
    </p:spTree>
    <p:extLst>
      <p:ext uri="{BB962C8B-B14F-4D97-AF65-F5344CB8AC3E}">
        <p14:creationId xmlns:p14="http://schemas.microsoft.com/office/powerpoint/2010/main" val="3423292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995457D3-4915-40E5-8D7E-C06F51C50AD1}" type="slidenum">
              <a:rPr lang="lv-LV" altLang="lv-LV" smtClean="0"/>
              <a:pPr>
                <a:defRPr/>
              </a:pPr>
              <a:t>3</a:t>
            </a:fld>
            <a:endParaRPr lang="lv-LV" altLang="lv-LV"/>
          </a:p>
        </p:txBody>
      </p:sp>
    </p:spTree>
    <p:extLst>
      <p:ext uri="{BB962C8B-B14F-4D97-AF65-F5344CB8AC3E}">
        <p14:creationId xmlns:p14="http://schemas.microsoft.com/office/powerpoint/2010/main" val="2965997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lv-LV" dirty="0"/>
          </a:p>
        </p:txBody>
      </p:sp>
      <p:sp>
        <p:nvSpPr>
          <p:cNvPr id="4" name="Slide Number Placeholder 3"/>
          <p:cNvSpPr>
            <a:spLocks noGrp="1"/>
          </p:cNvSpPr>
          <p:nvPr>
            <p:ph type="sldNum" sz="quarter" idx="10"/>
          </p:nvPr>
        </p:nvSpPr>
        <p:spPr/>
        <p:txBody>
          <a:bodyPr/>
          <a:lstStyle/>
          <a:p>
            <a:pPr>
              <a:defRPr/>
            </a:pPr>
            <a:fld id="{995457D3-4915-40E5-8D7E-C06F51C50AD1}" type="slidenum">
              <a:rPr lang="lv-LV" altLang="lv-LV" smtClean="0"/>
              <a:pPr>
                <a:defRPr/>
              </a:pPr>
              <a:t>4</a:t>
            </a:fld>
            <a:endParaRPr lang="lv-LV" altLang="lv-LV"/>
          </a:p>
        </p:txBody>
      </p:sp>
    </p:spTree>
    <p:extLst>
      <p:ext uri="{BB962C8B-B14F-4D97-AF65-F5344CB8AC3E}">
        <p14:creationId xmlns:p14="http://schemas.microsoft.com/office/powerpoint/2010/main" val="38121583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995457D3-4915-40E5-8D7E-C06F51C50AD1}" type="slidenum">
              <a:rPr lang="lv-LV" altLang="lv-LV" smtClean="0"/>
              <a:pPr>
                <a:defRPr/>
              </a:pPr>
              <a:t>5</a:t>
            </a:fld>
            <a:endParaRPr lang="lv-LV" altLang="lv-LV"/>
          </a:p>
        </p:txBody>
      </p:sp>
    </p:spTree>
    <p:extLst>
      <p:ext uri="{BB962C8B-B14F-4D97-AF65-F5344CB8AC3E}">
        <p14:creationId xmlns:p14="http://schemas.microsoft.com/office/powerpoint/2010/main" val="16072480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995457D3-4915-40E5-8D7E-C06F51C50AD1}" type="slidenum">
              <a:rPr lang="lv-LV" altLang="lv-LV" smtClean="0"/>
              <a:pPr>
                <a:defRPr/>
              </a:pPr>
              <a:t>6</a:t>
            </a:fld>
            <a:endParaRPr lang="lv-LV" altLang="lv-LV"/>
          </a:p>
        </p:txBody>
      </p:sp>
    </p:spTree>
    <p:extLst>
      <p:ext uri="{BB962C8B-B14F-4D97-AF65-F5344CB8AC3E}">
        <p14:creationId xmlns:p14="http://schemas.microsoft.com/office/powerpoint/2010/main" val="20236545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995457D3-4915-40E5-8D7E-C06F51C50AD1}" type="slidenum">
              <a:rPr lang="lv-LV" altLang="lv-LV" smtClean="0"/>
              <a:pPr>
                <a:defRPr/>
              </a:pPr>
              <a:t>8</a:t>
            </a:fld>
            <a:endParaRPr lang="lv-LV" altLang="lv-LV"/>
          </a:p>
        </p:txBody>
      </p:sp>
    </p:spTree>
    <p:extLst>
      <p:ext uri="{BB962C8B-B14F-4D97-AF65-F5344CB8AC3E}">
        <p14:creationId xmlns:p14="http://schemas.microsoft.com/office/powerpoint/2010/main" val="33731681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995457D3-4915-40E5-8D7E-C06F51C50AD1}" type="slidenum">
              <a:rPr lang="lv-LV" altLang="lv-LV" smtClean="0"/>
              <a:pPr>
                <a:defRPr/>
              </a:pPr>
              <a:t>12</a:t>
            </a:fld>
            <a:endParaRPr lang="lv-LV" altLang="lv-LV"/>
          </a:p>
        </p:txBody>
      </p:sp>
    </p:spTree>
    <p:extLst>
      <p:ext uri="{BB962C8B-B14F-4D97-AF65-F5344CB8AC3E}">
        <p14:creationId xmlns:p14="http://schemas.microsoft.com/office/powerpoint/2010/main" val="32334186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995457D3-4915-40E5-8D7E-C06F51C50AD1}" type="slidenum">
              <a:rPr lang="lv-LV" altLang="lv-LV" smtClean="0"/>
              <a:pPr>
                <a:defRPr/>
              </a:pPr>
              <a:t>13</a:t>
            </a:fld>
            <a:endParaRPr lang="lv-LV" altLang="lv-LV"/>
          </a:p>
        </p:txBody>
      </p:sp>
    </p:spTree>
    <p:extLst>
      <p:ext uri="{BB962C8B-B14F-4D97-AF65-F5344CB8AC3E}">
        <p14:creationId xmlns:p14="http://schemas.microsoft.com/office/powerpoint/2010/main" val="18256887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995457D3-4915-40E5-8D7E-C06F51C50AD1}" type="slidenum">
              <a:rPr lang="lv-LV" altLang="lv-LV" smtClean="0"/>
              <a:pPr>
                <a:defRPr/>
              </a:pPr>
              <a:t>14</a:t>
            </a:fld>
            <a:endParaRPr lang="lv-LV" altLang="lv-LV"/>
          </a:p>
        </p:txBody>
      </p:sp>
    </p:spTree>
    <p:extLst>
      <p:ext uri="{BB962C8B-B14F-4D97-AF65-F5344CB8AC3E}">
        <p14:creationId xmlns:p14="http://schemas.microsoft.com/office/powerpoint/2010/main" val="18256887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77167" y="0"/>
            <a:ext cx="5037667"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914400" y="4724400"/>
            <a:ext cx="103632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914400" y="3505200"/>
            <a:ext cx="103632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225264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95821"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454400" y="1752605"/>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11379200" y="6324600"/>
            <a:ext cx="4064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3854609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4544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11379200" y="6324600"/>
            <a:ext cx="406400" cy="304800"/>
          </a:xfrm>
        </p:spPr>
        <p:txBody>
          <a:bodyPr/>
          <a:lstStyle>
            <a:lvl1pPr>
              <a:defRPr sz="1000">
                <a:latin typeface="Verdana" pitchFamily="34" charset="0"/>
              </a:defRPr>
            </a:lvl1pPr>
          </a:lstStyle>
          <a:p>
            <a:pPr>
              <a:defRPr/>
            </a:pPr>
            <a:fld id="{11628D8D-A1AA-4601-8B99-49743562C836}" type="slidenum">
              <a:rPr lang="en-US" altLang="lv-LV"/>
              <a:pPr>
                <a:defRPr/>
              </a:pPr>
              <a:t>‹#›</a:t>
            </a:fld>
            <a:endParaRPr lang="en-US" altLang="lv-LV"/>
          </a:p>
        </p:txBody>
      </p:sp>
    </p:spTree>
    <p:extLst>
      <p:ext uri="{BB962C8B-B14F-4D97-AF65-F5344CB8AC3E}">
        <p14:creationId xmlns:p14="http://schemas.microsoft.com/office/powerpoint/2010/main" val="934020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4544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11379200" y="6324600"/>
            <a:ext cx="406400" cy="304800"/>
          </a:xfrm>
        </p:spPr>
        <p:txBody>
          <a:bodyPr/>
          <a:lstStyle>
            <a:lvl1pPr>
              <a:defRPr sz="1000">
                <a:latin typeface="Verdana" pitchFamily="34" charset="0"/>
              </a:defRPr>
            </a:lvl1pPr>
          </a:lstStyle>
          <a:p>
            <a:pPr>
              <a:defRPr/>
            </a:pPr>
            <a:fld id="{11628D8D-A1AA-4601-8B99-49743562C836}" type="slidenum">
              <a:rPr lang="en-US" altLang="lv-LV"/>
              <a:pPr>
                <a:defRPr/>
              </a:pPr>
              <a:t>‹#›</a:t>
            </a:fld>
            <a:endParaRPr lang="en-US" altLang="lv-LV"/>
          </a:p>
        </p:txBody>
      </p:sp>
    </p:spTree>
    <p:extLst>
      <p:ext uri="{BB962C8B-B14F-4D97-AF65-F5344CB8AC3E}">
        <p14:creationId xmlns:p14="http://schemas.microsoft.com/office/powerpoint/2010/main" val="4062025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657601"/>
            <a:ext cx="8128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3454400" y="381000"/>
            <a:ext cx="8128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11379200" y="6324600"/>
            <a:ext cx="406400" cy="304800"/>
          </a:xfrm>
        </p:spPr>
        <p:txBody>
          <a:bodyPr/>
          <a:lstStyle>
            <a:lvl1pPr>
              <a:defRPr sz="1000">
                <a:latin typeface="Verdana" pitchFamily="34" charset="0"/>
              </a:defRPr>
            </a:lvl1pPr>
          </a:lstStyle>
          <a:p>
            <a:pPr>
              <a:defRPr/>
            </a:pPr>
            <a:fld id="{95A1FBB6-044E-42D8-93E6-26D1E6A06D85}" type="slidenum">
              <a:rPr lang="en-US" altLang="lv-LV"/>
              <a:pPr>
                <a:defRPr/>
              </a:pPr>
              <a:t>‹#›</a:t>
            </a:fld>
            <a:endParaRPr lang="en-US" altLang="lv-LV"/>
          </a:p>
        </p:txBody>
      </p:sp>
    </p:spTree>
    <p:extLst>
      <p:ext uri="{BB962C8B-B14F-4D97-AF65-F5344CB8AC3E}">
        <p14:creationId xmlns:p14="http://schemas.microsoft.com/office/powerpoint/2010/main" val="1640689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3454400" y="1752601"/>
            <a:ext cx="38608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20000" y="1752601"/>
            <a:ext cx="39624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11379200" y="6324600"/>
            <a:ext cx="406400" cy="304800"/>
          </a:xfrm>
        </p:spPr>
        <p:txBody>
          <a:bodyPr/>
          <a:lstStyle>
            <a:lvl1pPr>
              <a:defRPr sz="1000">
                <a:latin typeface="Verdana" pitchFamily="34" charset="0"/>
              </a:defRPr>
            </a:lvl1pPr>
          </a:lstStyle>
          <a:p>
            <a:pPr>
              <a:defRPr/>
            </a:pPr>
            <a:fld id="{34D2301C-0775-40B4-BEBA-FE051883478C}" type="slidenum">
              <a:rPr lang="en-US" altLang="lv-LV"/>
              <a:pPr>
                <a:defRPr/>
              </a:pPr>
              <a:t>‹#›</a:t>
            </a:fld>
            <a:endParaRPr lang="en-US" altLang="lv-LV"/>
          </a:p>
        </p:txBody>
      </p:sp>
    </p:spTree>
    <p:extLst>
      <p:ext uri="{BB962C8B-B14F-4D97-AF65-F5344CB8AC3E}">
        <p14:creationId xmlns:p14="http://schemas.microsoft.com/office/powerpoint/2010/main" val="3597291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3454400" y="2386941"/>
            <a:ext cx="38608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7620000" y="2386941"/>
            <a:ext cx="39624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3454400" y="1852614"/>
            <a:ext cx="3860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7620000" y="1851954"/>
            <a:ext cx="39624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11379200" y="6324600"/>
            <a:ext cx="406400" cy="304800"/>
          </a:xfrm>
        </p:spPr>
        <p:txBody>
          <a:bodyPr/>
          <a:lstStyle>
            <a:lvl1pPr>
              <a:defRPr sz="1000">
                <a:latin typeface="Verdana" pitchFamily="34" charset="0"/>
              </a:defRPr>
            </a:lvl1pPr>
          </a:lstStyle>
          <a:p>
            <a:pPr>
              <a:defRPr/>
            </a:pPr>
            <a:fld id="{3EAC44AB-DEF0-422C-ACF8-636CEECDE62F}" type="slidenum">
              <a:rPr lang="en-US" altLang="lv-LV"/>
              <a:pPr>
                <a:defRPr/>
              </a:pPr>
              <a:t>‹#›</a:t>
            </a:fld>
            <a:endParaRPr lang="en-US" altLang="lv-LV"/>
          </a:p>
        </p:txBody>
      </p:sp>
    </p:spTree>
    <p:extLst>
      <p:ext uri="{BB962C8B-B14F-4D97-AF65-F5344CB8AC3E}">
        <p14:creationId xmlns:p14="http://schemas.microsoft.com/office/powerpoint/2010/main" val="1107204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11379200" y="6324600"/>
            <a:ext cx="406400" cy="304800"/>
          </a:xfrm>
        </p:spPr>
        <p:txBody>
          <a:bodyPr/>
          <a:lstStyle>
            <a:lvl1pPr>
              <a:defRPr sz="1000">
                <a:latin typeface="Verdana" pitchFamily="34" charset="0"/>
              </a:defRPr>
            </a:lvl1pPr>
          </a:lstStyle>
          <a:p>
            <a:pPr>
              <a:defRPr/>
            </a:pPr>
            <a:fld id="{F0D1D385-AAA9-45A4-AF81-B41462A14B2B}" type="slidenum">
              <a:rPr lang="en-US" altLang="lv-LV"/>
              <a:pPr>
                <a:defRPr/>
              </a:pPr>
              <a:t>‹#›</a:t>
            </a:fld>
            <a:endParaRPr lang="en-US" altLang="lv-LV"/>
          </a:p>
        </p:txBody>
      </p:sp>
    </p:spTree>
    <p:extLst>
      <p:ext uri="{BB962C8B-B14F-4D97-AF65-F5344CB8AC3E}">
        <p14:creationId xmlns:p14="http://schemas.microsoft.com/office/powerpoint/2010/main" val="1332242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11379200" y="6324600"/>
            <a:ext cx="406400" cy="304800"/>
          </a:xfrm>
        </p:spPr>
        <p:txBody>
          <a:bodyPr/>
          <a:lstStyle>
            <a:lvl1pPr>
              <a:defRPr sz="1000">
                <a:latin typeface="Verdana" pitchFamily="34" charset="0"/>
              </a:defRPr>
            </a:lvl1pPr>
          </a:lstStyle>
          <a:p>
            <a:pPr>
              <a:defRPr/>
            </a:pPr>
            <a:fld id="{3D4B17D6-4F7C-41FB-8501-0606FD9BF5C2}" type="slidenum">
              <a:rPr lang="en-US" altLang="lv-LV"/>
              <a:pPr>
                <a:defRPr/>
              </a:pPr>
              <a:t>‹#›</a:t>
            </a:fld>
            <a:endParaRPr lang="en-US" altLang="lv-LV"/>
          </a:p>
        </p:txBody>
      </p:sp>
    </p:spTree>
    <p:extLst>
      <p:ext uri="{BB962C8B-B14F-4D97-AF65-F5344CB8AC3E}">
        <p14:creationId xmlns:p14="http://schemas.microsoft.com/office/powerpoint/2010/main" val="2098132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272976"/>
            <a:ext cx="3668035"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7426036" y="273054"/>
            <a:ext cx="4359563"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54400" y="1435120"/>
            <a:ext cx="3668035"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11379200" y="6324600"/>
            <a:ext cx="406400" cy="304800"/>
          </a:xfrm>
        </p:spPr>
        <p:txBody>
          <a:bodyPr/>
          <a:lstStyle>
            <a:lvl1pPr>
              <a:defRPr sz="1000">
                <a:latin typeface="Verdana" pitchFamily="34" charset="0"/>
              </a:defRPr>
            </a:lvl1pPr>
          </a:lstStyle>
          <a:p>
            <a:pPr>
              <a:defRPr/>
            </a:pPr>
            <a:fld id="{E1842243-091A-4D14-A348-F554093D6893}" type="slidenum">
              <a:rPr lang="en-US" altLang="lv-LV"/>
              <a:pPr>
                <a:defRPr/>
              </a:pPr>
              <a:t>‹#›</a:t>
            </a:fld>
            <a:endParaRPr lang="en-US" altLang="lv-LV"/>
          </a:p>
        </p:txBody>
      </p:sp>
    </p:spTree>
    <p:extLst>
      <p:ext uri="{BB962C8B-B14F-4D97-AF65-F5344CB8AC3E}">
        <p14:creationId xmlns:p14="http://schemas.microsoft.com/office/powerpoint/2010/main" val="1887815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577167" y="0"/>
            <a:ext cx="5037667"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853001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3957" tIns="46979" rIns="93957" bIns="46979" numCol="1" anchor="ctr" anchorCtr="0" compatLnSpc="1">
            <a:prstTxWarp prst="textNoShape">
              <a:avLst/>
            </a:prstTxWarp>
          </a:bodyPr>
          <a:lstStyle>
            <a:lvl1pPr>
              <a:defRPr sz="1200">
                <a:solidFill>
                  <a:srgbClr val="898989"/>
                </a:solidFill>
              </a:defRPr>
            </a:lvl1pPr>
          </a:lstStyle>
          <a:p>
            <a:pPr>
              <a:defRPr/>
            </a:pPr>
            <a:fld id="{5A8D608A-4329-470F-989A-607082BD57C7}" type="datetime1">
              <a:rPr lang="en-US" altLang="lv-LV"/>
              <a:pPr>
                <a:defRPr/>
              </a:pPr>
              <a:t>5/29/2017</a:t>
            </a:fld>
            <a:endParaRPr lang="en-US" altLang="lv-LV"/>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3957" tIns="46979" rIns="93957" bIns="46979" rtlCol="0" anchor="ctr"/>
          <a:lstStyle>
            <a:lvl1pPr algn="ctr" defTabSz="939575"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3957" tIns="46979" rIns="93957" bIns="46979" numCol="1" anchor="ctr" anchorCtr="0" compatLnSpc="1">
            <a:prstTxWarp prst="textNoShape">
              <a:avLst/>
            </a:prstTxWarp>
          </a:bodyPr>
          <a:lstStyle>
            <a:lvl1pPr algn="r">
              <a:defRPr sz="1200">
                <a:solidFill>
                  <a:srgbClr val="898989"/>
                </a:solidFill>
              </a:defRPr>
            </a:lvl1pPr>
          </a:lstStyle>
          <a:p>
            <a:pPr>
              <a:defRPr/>
            </a:pPr>
            <a:fld id="{74F67616-D56C-4812-B85B-CCBB3325E727}" type="slidenum">
              <a:rPr lang="en-US" altLang="lv-LV"/>
              <a:pPr>
                <a:defRPr/>
              </a:pPr>
              <a:t>‹#›</a:t>
            </a:fld>
            <a:endParaRPr lang="en-US" altLang="lv-LV"/>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hf hdr="0" ftr="0" dt="0"/>
  <p:txStyles>
    <p:title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charset="0"/>
        <a:buChar char="•"/>
        <a:defRPr sz="3300" kern="1200">
          <a:solidFill>
            <a:schemeClr val="tx1"/>
          </a:solidFill>
          <a:latin typeface="+mn-lt"/>
          <a:ea typeface="MS PGothic" pitchFamily="34" charset="-128"/>
          <a:cs typeface="+mn-cs"/>
        </a:defRPr>
      </a:lvl1pPr>
      <a:lvl2pPr marL="762000" indent="-292100" algn="l" defTabSz="938213" rtl="0" eaLnBrk="0" fontAlgn="base" hangingPunct="0">
        <a:spcBef>
          <a:spcPct val="20000"/>
        </a:spcBef>
        <a:spcAft>
          <a:spcPct val="0"/>
        </a:spcAft>
        <a:buFont typeface="Arial" charset="0"/>
        <a:buChar char="–"/>
        <a:defRPr sz="2900" kern="1200">
          <a:solidFill>
            <a:schemeClr val="tx1"/>
          </a:solidFill>
          <a:latin typeface="+mn-lt"/>
          <a:ea typeface="MS PGothic" pitchFamily="34" charset="-128"/>
          <a:cs typeface="+mn-cs"/>
        </a:defRPr>
      </a:lvl2pPr>
      <a:lvl3pPr marL="1173163" indent="-233363" algn="l" defTabSz="938213" rtl="0" eaLnBrk="0" fontAlgn="base" hangingPunct="0">
        <a:spcBef>
          <a:spcPct val="20000"/>
        </a:spcBef>
        <a:spcAft>
          <a:spcPct val="0"/>
        </a:spcAft>
        <a:buFont typeface="Arial" charset="0"/>
        <a:buChar char="•"/>
        <a:defRPr sz="2500" kern="1200">
          <a:solidFill>
            <a:schemeClr val="tx1"/>
          </a:solidFill>
          <a:latin typeface="+mn-lt"/>
          <a:ea typeface="MS PGothic" pitchFamily="34" charset="-128"/>
          <a:cs typeface="+mn-cs"/>
        </a:defRPr>
      </a:lvl3pPr>
      <a:lvl4pPr marL="16430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4pPr>
      <a:lvl5pPr marL="21129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0.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0.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7.xml"/><Relationship Id="rId1" Type="http://schemas.openxmlformats.org/officeDocument/2006/relationships/slideLayout" Target="../slideLayouts/slideLayout10.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lm.gov.lv/" TargetMode="External"/><Relationship Id="rId1" Type="http://schemas.openxmlformats.org/officeDocument/2006/relationships/slideLayout" Target="../slideLayouts/slideLayout9.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10.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5.xml"/><Relationship Id="rId3" Type="http://schemas.openxmlformats.org/officeDocument/2006/relationships/diagramData" Target="../diagrams/data4.xml"/><Relationship Id="rId7" Type="http://schemas.microsoft.com/office/2007/relationships/diagramDrawing" Target="../diagrams/drawing4.xml"/><Relationship Id="rId12"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diagramColors" Target="../diagrams/colors4.xml"/><Relationship Id="rId11" Type="http://schemas.openxmlformats.org/officeDocument/2006/relationships/diagramColors" Target="../diagrams/colors5.xml"/><Relationship Id="rId5" Type="http://schemas.openxmlformats.org/officeDocument/2006/relationships/diagramQuickStyle" Target="../diagrams/quickStyle4.xml"/><Relationship Id="rId10" Type="http://schemas.openxmlformats.org/officeDocument/2006/relationships/diagramQuickStyle" Target="../diagrams/quickStyle5.xml"/><Relationship Id="rId4" Type="http://schemas.openxmlformats.org/officeDocument/2006/relationships/diagramLayout" Target="../diagrams/layout4.xml"/><Relationship Id="rId9"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209800" y="3505200"/>
            <a:ext cx="7772400" cy="960438"/>
          </a:xfrm>
        </p:spPr>
        <p:txBody>
          <a:bodyPr>
            <a:normAutofit fontScale="90000"/>
          </a:bodyPr>
          <a:lstStyle/>
          <a:p>
            <a:pPr>
              <a:defRPr/>
            </a:pPr>
            <a:r>
              <a:rPr lang="lv-LV" altLang="lv-LV" sz="2900" dirty="0">
                <a:ea typeface="MS PGothic" pitchFamily="34" charset="-128"/>
              </a:rPr>
              <a:t>Bērnu un ģimeņu politika Latvijā: prioritātes, aktualitātes un izaicinājumi</a:t>
            </a:r>
          </a:p>
        </p:txBody>
      </p:sp>
      <p:sp>
        <p:nvSpPr>
          <p:cNvPr id="11267" name="Text Placeholder 2"/>
          <p:cNvSpPr>
            <a:spLocks noGrp="1"/>
          </p:cNvSpPr>
          <p:nvPr>
            <p:ph type="body" sz="quarter" idx="10"/>
          </p:nvPr>
        </p:nvSpPr>
        <p:spPr/>
        <p:txBody>
          <a:bodyPr/>
          <a:lstStyle/>
          <a:p>
            <a:pPr algn="r"/>
            <a:r>
              <a:rPr lang="lv-LV" altLang="lv-LV" b="1" dirty="0">
                <a:ea typeface="MS PGothic" pitchFamily="34" charset="-128"/>
              </a:rPr>
              <a:t>Līga Āboliņa </a:t>
            </a:r>
            <a:r>
              <a:rPr lang="lv-LV" altLang="lv-LV" sz="1100" i="1" dirty="0">
                <a:ea typeface="MS PGothic" pitchFamily="34" charset="-128"/>
              </a:rPr>
              <a:t>(</a:t>
            </a:r>
            <a:r>
              <a:rPr lang="lv-LV" altLang="lv-LV" sz="1100" i="1" dirty="0" err="1">
                <a:ea typeface="MS PGothic" pitchFamily="34" charset="-128"/>
              </a:rPr>
              <a:t>Dr.demogr</a:t>
            </a:r>
            <a:r>
              <a:rPr lang="lv-LV" altLang="lv-LV" sz="1100" i="1" dirty="0">
                <a:ea typeface="MS PGothic" pitchFamily="34" charset="-128"/>
              </a:rPr>
              <a:t>.)</a:t>
            </a:r>
          </a:p>
          <a:p>
            <a:pPr algn="r"/>
            <a:r>
              <a:rPr lang="lv-LV" altLang="lv-LV" dirty="0">
                <a:ea typeface="MS PGothic" pitchFamily="34" charset="-128"/>
              </a:rPr>
              <a:t>Labklājības ministrijas</a:t>
            </a:r>
          </a:p>
          <a:p>
            <a:pPr algn="r"/>
            <a:r>
              <a:rPr lang="lv-LV" altLang="lv-LV" dirty="0">
                <a:ea typeface="MS PGothic" pitchFamily="34" charset="-128"/>
              </a:rPr>
              <a:t>valsts sekretāra vietniece</a:t>
            </a:r>
          </a:p>
        </p:txBody>
      </p:sp>
      <p:sp>
        <p:nvSpPr>
          <p:cNvPr id="11268" name="Text Placeholder 3"/>
          <p:cNvSpPr>
            <a:spLocks noGrp="1"/>
          </p:cNvSpPr>
          <p:nvPr>
            <p:ph type="body" sz="quarter" idx="11"/>
          </p:nvPr>
        </p:nvSpPr>
        <p:spPr/>
        <p:txBody>
          <a:bodyPr/>
          <a:lstStyle/>
          <a:p>
            <a:r>
              <a:rPr lang="lv-LV" altLang="lv-LV" dirty="0">
                <a:ea typeface="MS PGothic" pitchFamily="34" charset="-128"/>
              </a:rPr>
              <a:t>2017.gada 29.maijs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a:latin typeface="Arial" panose="020B0604020202020204" pitchFamily="34" charset="0"/>
                <a:cs typeface="Arial" panose="020B0604020202020204" pitchFamily="34" charset="0"/>
              </a:rPr>
              <a:t>Atbalsts 2017.gadā bez vecāku gādības esošo bērnu aprūpei (+4,9 milj. </a:t>
            </a:r>
            <a:r>
              <a:rPr lang="lv-LV" dirty="0" err="1">
                <a:latin typeface="Arial" panose="020B0604020202020204" pitchFamily="34" charset="0"/>
                <a:cs typeface="Arial" panose="020B0604020202020204" pitchFamily="34" charset="0"/>
              </a:rPr>
              <a:t>euro</a:t>
            </a:r>
            <a:r>
              <a:rPr lang="lv-LV" dirty="0">
                <a:latin typeface="Arial" panose="020B0604020202020204" pitchFamily="34" charset="0"/>
                <a:cs typeface="Arial" panose="020B0604020202020204" pitchFamily="34" charset="0"/>
              </a:rPr>
              <a:t>)</a:t>
            </a:r>
            <a:endParaRPr lang="lv-LV" dirty="0">
              <a:solidFill>
                <a:srgbClr val="FF0000"/>
              </a:solidFill>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3"/>
          </p:nvPr>
        </p:nvSpPr>
        <p:spPr/>
        <p:txBody>
          <a:bodyPr/>
          <a:lstStyle/>
          <a:p>
            <a:pPr>
              <a:defRPr/>
            </a:pPr>
            <a:fld id="{11628D8D-A1AA-4601-8B99-49743562C836}" type="slidenum">
              <a:rPr lang="en-US" altLang="lv-LV" smtClean="0"/>
              <a:pPr>
                <a:defRPr/>
              </a:pPr>
              <a:t>10</a:t>
            </a:fld>
            <a:endParaRPr lang="en-US" altLang="lv-LV"/>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99136137"/>
              </p:ext>
            </p:extLst>
          </p:nvPr>
        </p:nvGraphicFramePr>
        <p:xfrm>
          <a:off x="1250301" y="1752600"/>
          <a:ext cx="9489233" cy="4844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14981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3712" y="381000"/>
            <a:ext cx="6707088" cy="1036642"/>
          </a:xfrm>
        </p:spPr>
        <p:txBody>
          <a:bodyPr>
            <a:normAutofit fontScale="90000"/>
          </a:bodyPr>
          <a:lstStyle/>
          <a:p>
            <a:r>
              <a:rPr lang="lv-LV" dirty="0">
                <a:latin typeface="Arial" panose="020B0604020202020204" pitchFamily="34" charset="0"/>
                <a:cs typeface="Arial" panose="020B0604020202020204" pitchFamily="34" charset="0"/>
              </a:rPr>
              <a:t>LM iniciatīvas atbalstam ģimenēm un bez vecāku gādības esošiem bērniem 2018.gadā </a:t>
            </a:r>
            <a:r>
              <a:rPr lang="lv-LV" i="1" dirty="0">
                <a:latin typeface="Arial" panose="020B0604020202020204" pitchFamily="34" charset="0"/>
                <a:cs typeface="Arial" panose="020B0604020202020204" pitchFamily="34" charset="0"/>
              </a:rPr>
              <a:t>(+10 milj. </a:t>
            </a:r>
            <a:r>
              <a:rPr lang="lv-LV" i="1" dirty="0" err="1">
                <a:latin typeface="Arial" panose="020B0604020202020204" pitchFamily="34" charset="0"/>
                <a:cs typeface="Arial" panose="020B0604020202020204" pitchFamily="34" charset="0"/>
              </a:rPr>
              <a:t>euro</a:t>
            </a:r>
            <a:r>
              <a:rPr lang="lv-LV" dirty="0">
                <a:latin typeface="Arial" panose="020B0604020202020204" pitchFamily="34" charset="0"/>
                <a:cs typeface="Arial" panose="020B0604020202020204" pitchFamily="34" charset="0"/>
              </a:rPr>
              <a:t>)</a:t>
            </a:r>
          </a:p>
        </p:txBody>
      </p:sp>
      <p:sp>
        <p:nvSpPr>
          <p:cNvPr id="6" name="Slide Number Placeholder 5"/>
          <p:cNvSpPr>
            <a:spLocks noGrp="1"/>
          </p:cNvSpPr>
          <p:nvPr>
            <p:ph type="sldNum" sz="quarter" idx="13"/>
          </p:nvPr>
        </p:nvSpPr>
        <p:spPr/>
        <p:txBody>
          <a:bodyPr/>
          <a:lstStyle/>
          <a:p>
            <a:pPr>
              <a:defRPr/>
            </a:pPr>
            <a:fld id="{11628D8D-A1AA-4601-8B99-49743562C836}" type="slidenum">
              <a:rPr lang="en-US" altLang="lv-LV" smtClean="0"/>
              <a:pPr>
                <a:defRPr/>
              </a:pPr>
              <a:t>11</a:t>
            </a:fld>
            <a:endParaRPr lang="en-US" altLang="lv-LV"/>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19955059"/>
              </p:ext>
            </p:extLst>
          </p:nvPr>
        </p:nvGraphicFramePr>
        <p:xfrm>
          <a:off x="1352939" y="1752600"/>
          <a:ext cx="8857861" cy="4916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60801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6789" y="381000"/>
            <a:ext cx="8995611" cy="1036642"/>
          </a:xfrm>
        </p:spPr>
        <p:txBody>
          <a:bodyPr/>
          <a:lstStyle/>
          <a:p>
            <a:pPr algn="ctr"/>
            <a:r>
              <a:rPr lang="lv-LV" dirty="0">
                <a:latin typeface="Arial" panose="020B0604020202020204" pitchFamily="34" charset="0"/>
                <a:cs typeface="Arial" panose="020B0604020202020204" pitchFamily="34" charset="0"/>
              </a:rPr>
              <a:t>Reformas audžuģimeņu jomā 2018.gadā</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406498052"/>
              </p:ext>
            </p:extLst>
          </p:nvPr>
        </p:nvGraphicFramePr>
        <p:xfrm>
          <a:off x="890588" y="1417642"/>
          <a:ext cx="10691812" cy="52117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5"/>
          <p:cNvSpPr>
            <a:spLocks noGrp="1"/>
          </p:cNvSpPr>
          <p:nvPr>
            <p:ph type="sldNum" sz="quarter" idx="13"/>
          </p:nvPr>
        </p:nvSpPr>
        <p:spPr/>
        <p:txBody>
          <a:bodyPr/>
          <a:lstStyle/>
          <a:p>
            <a:pPr>
              <a:defRPr/>
            </a:pPr>
            <a:fld id="{E6C04082-70D1-4D29-8323-48C92517F1EA}" type="slidenum">
              <a:rPr lang="en-US" altLang="lv-LV" smtClean="0"/>
              <a:pPr>
                <a:defRPr/>
              </a:pPr>
              <a:t>12</a:t>
            </a:fld>
            <a:endParaRPr lang="en-US" altLang="lv-LV"/>
          </a:p>
        </p:txBody>
      </p:sp>
    </p:spTree>
    <p:extLst>
      <p:ext uri="{BB962C8B-B14F-4D97-AF65-F5344CB8AC3E}">
        <p14:creationId xmlns:p14="http://schemas.microsoft.com/office/powerpoint/2010/main" val="4111826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4916" y="381000"/>
            <a:ext cx="8947484" cy="1036642"/>
          </a:xfrm>
        </p:spPr>
        <p:txBody>
          <a:bodyPr>
            <a:normAutofit fontScale="90000"/>
          </a:bodyPr>
          <a:lstStyle/>
          <a:p>
            <a:pPr algn="ctr"/>
            <a:r>
              <a:rPr lang="lv-LV" dirty="0">
                <a:latin typeface="Arial" panose="020B0604020202020204" pitchFamily="34" charset="0"/>
                <a:cs typeface="Arial" panose="020B0604020202020204" pitchFamily="34" charset="0"/>
              </a:rPr>
              <a:t>Aktuālie pasākumi, kas vērsti uz bērnu tiesību īstenošanas pilnveidi un pārkāpumu </a:t>
            </a:r>
            <a:r>
              <a:rPr lang="lv-LV" dirty="0" err="1">
                <a:latin typeface="Arial" panose="020B0604020202020204" pitchFamily="34" charset="0"/>
                <a:cs typeface="Arial" panose="020B0604020202020204" pitchFamily="34" charset="0"/>
              </a:rPr>
              <a:t>prevenciju</a:t>
            </a:r>
            <a:r>
              <a:rPr lang="lv-LV" dirty="0">
                <a:latin typeface="Arial" panose="020B0604020202020204" pitchFamily="34" charset="0"/>
                <a:cs typeface="Arial" panose="020B0604020202020204" pitchFamily="34" charset="0"/>
              </a:rPr>
              <a:t> I</a:t>
            </a:r>
            <a:br>
              <a:rPr lang="en-US" dirty="0">
                <a:latin typeface="Arial" panose="020B0604020202020204" pitchFamily="34" charset="0"/>
                <a:cs typeface="Arial" panose="020B0604020202020204" pitchFamily="34" charset="0"/>
              </a:rPr>
            </a:br>
            <a:endParaRPr lang="lv-LV" dirty="0"/>
          </a:p>
        </p:txBody>
      </p:sp>
      <p:sp>
        <p:nvSpPr>
          <p:cNvPr id="3" name="Content Placeholder 2"/>
          <p:cNvSpPr>
            <a:spLocks noGrp="1"/>
          </p:cNvSpPr>
          <p:nvPr>
            <p:ph idx="1"/>
          </p:nvPr>
        </p:nvSpPr>
        <p:spPr>
          <a:xfrm>
            <a:off x="553453" y="1417642"/>
            <a:ext cx="11373504" cy="4906957"/>
          </a:xfrm>
        </p:spPr>
        <p:txBody>
          <a:bodyPr>
            <a:normAutofit fontScale="92500" lnSpcReduction="20000"/>
          </a:bodyPr>
          <a:lstStyle/>
          <a:p>
            <a:pPr marL="342900" indent="-342900">
              <a:buClr>
                <a:srgbClr val="C00000"/>
              </a:buClr>
              <a:buSzPct val="140000"/>
              <a:buFont typeface="Wingdings" panose="05000000000000000000" pitchFamily="2" charset="2"/>
              <a:buChar char="ü"/>
            </a:pPr>
            <a:r>
              <a:rPr lang="lv-LV" dirty="0">
                <a:latin typeface="Arial" panose="020B0604020202020204" pitchFamily="34" charset="0"/>
                <a:cs typeface="Arial" panose="020B0604020202020204" pitchFamily="34" charset="0"/>
              </a:rPr>
              <a:t>2017.gadā piešķirts deleģējums MK </a:t>
            </a:r>
            <a:r>
              <a:rPr lang="lv-LV" b="1" dirty="0">
                <a:latin typeface="Arial" panose="020B0604020202020204" pitchFamily="34" charset="0"/>
                <a:cs typeface="Arial" panose="020B0604020202020204" pitchFamily="34" charset="0"/>
              </a:rPr>
              <a:t>noteikt institūciju sadarbības organizēšanu un kārtību</a:t>
            </a:r>
            <a:r>
              <a:rPr lang="lv-LV" dirty="0">
                <a:latin typeface="Arial" panose="020B0604020202020204" pitchFamily="34" charset="0"/>
                <a:cs typeface="Arial" panose="020B0604020202020204" pitchFamily="34" charset="0"/>
              </a:rPr>
              <a:t>, </a:t>
            </a:r>
            <a:r>
              <a:rPr lang="lv-LV" sz="1800" dirty="0">
                <a:latin typeface="Arial" panose="020B0604020202020204" pitchFamily="34" charset="0"/>
                <a:cs typeface="Arial" panose="020B0604020202020204" pitchFamily="34" charset="0"/>
              </a:rPr>
              <a:t>kādā īstenojama bērnu tiesību aizsardzība. Šobrīd publiskajā apspriešanā nodots MK noteikumu projekts</a:t>
            </a:r>
            <a:endParaRPr lang="lv-LV" b="1" dirty="0">
              <a:latin typeface="Arial" panose="020B0604020202020204" pitchFamily="34" charset="0"/>
              <a:cs typeface="Arial" panose="020B0604020202020204" pitchFamily="34" charset="0"/>
            </a:endParaRPr>
          </a:p>
          <a:p>
            <a:pPr marL="342900" indent="-342900">
              <a:buClr>
                <a:srgbClr val="C00000"/>
              </a:buClr>
              <a:buSzPct val="140000"/>
              <a:buFont typeface="Wingdings" panose="05000000000000000000" pitchFamily="2" charset="2"/>
              <a:buChar char="ü"/>
            </a:pPr>
            <a:r>
              <a:rPr lang="lv-LV" b="1" dirty="0">
                <a:latin typeface="Arial" panose="020B0604020202020204" pitchFamily="34" charset="0"/>
                <a:cs typeface="Arial" panose="020B0604020202020204" pitchFamily="34" charset="0"/>
              </a:rPr>
              <a:t>Informācijas sistēmu pilnveide </a:t>
            </a:r>
            <a:r>
              <a:rPr lang="lv-LV" dirty="0">
                <a:latin typeface="Arial" panose="020B0604020202020204" pitchFamily="34" charset="0"/>
                <a:cs typeface="Arial" panose="020B0604020202020204" pitchFamily="34" charset="0"/>
              </a:rPr>
              <a:t>- </a:t>
            </a:r>
            <a:r>
              <a:rPr lang="lv-LV" sz="1800" u="sng" dirty="0">
                <a:latin typeface="Arial" panose="020B0604020202020204" pitchFamily="34" charset="0"/>
                <a:cs typeface="Arial" panose="020B0604020202020204" pitchFamily="34" charset="0"/>
              </a:rPr>
              <a:t>Nepilngadīgo personu atbalsta informācijas sistēmas</a:t>
            </a:r>
            <a:r>
              <a:rPr lang="lv-LV" sz="1800" dirty="0">
                <a:latin typeface="Arial" panose="020B0604020202020204" pitchFamily="34" charset="0"/>
                <a:cs typeface="Arial" panose="020B0604020202020204" pitchFamily="34" charset="0"/>
              </a:rPr>
              <a:t> darbības uzlabošana, lai nodrošinātu regulāru informācijas apmaiņu starp Sociālo dienestu, bāriņtiesām, bērnu aprūpes iestādēm. Vienota </a:t>
            </a:r>
            <a:r>
              <a:rPr lang="lv-LV" sz="1800" u="sng" dirty="0">
                <a:latin typeface="Arial" panose="020B0604020202020204" pitchFamily="34" charset="0"/>
                <a:cs typeface="Arial" panose="020B0604020202020204" pitchFamily="34" charset="0"/>
              </a:rPr>
              <a:t>Audžuģimeņu reģistra </a:t>
            </a:r>
            <a:r>
              <a:rPr lang="lv-LV" sz="1800" dirty="0">
                <a:latin typeface="Arial" panose="020B0604020202020204" pitchFamily="34" charset="0"/>
                <a:cs typeface="Arial" panose="020B0604020202020204" pitchFamily="34" charset="0"/>
              </a:rPr>
              <a:t>izveide operatīvas informācijas ieguvei un apmaiņai </a:t>
            </a:r>
          </a:p>
          <a:p>
            <a:pPr marL="342900" indent="-342900">
              <a:buClr>
                <a:srgbClr val="C00000"/>
              </a:buClr>
              <a:buSzPct val="140000"/>
              <a:buFont typeface="Wingdings" panose="05000000000000000000" pitchFamily="2" charset="2"/>
              <a:buChar char="ü"/>
            </a:pPr>
            <a:r>
              <a:rPr lang="lv-LV" b="1" dirty="0">
                <a:latin typeface="Arial" panose="020B0604020202020204" pitchFamily="34" charset="0"/>
                <a:cs typeface="Arial" panose="020B0604020202020204" pitchFamily="34" charset="0"/>
              </a:rPr>
              <a:t>ESF projektu ietvaros:</a:t>
            </a:r>
          </a:p>
          <a:p>
            <a:pPr marL="1104900" lvl="1" indent="-342900">
              <a:buClr>
                <a:srgbClr val="C00000"/>
              </a:buClr>
              <a:buSzPct val="140000"/>
              <a:buFont typeface="Wingdings" panose="05000000000000000000" pitchFamily="2" charset="2"/>
              <a:buChar char="ü"/>
            </a:pPr>
            <a:r>
              <a:rPr lang="lv-LV" sz="1700" b="1" dirty="0">
                <a:latin typeface="Arial" panose="020B0604020202020204" pitchFamily="34" charset="0"/>
                <a:ea typeface="Verdana" panose="020B0604030504040204" pitchFamily="34" charset="0"/>
                <a:cs typeface="Arial" panose="020B0604020202020204" pitchFamily="34" charset="0"/>
              </a:rPr>
              <a:t>«Atbalsta sistēmas pilnveide bērniem ar saskarsmes grūtībām, uzvedības traucējumiem un vardarbību ģimenē», </a:t>
            </a:r>
            <a:r>
              <a:rPr lang="lv-LV" sz="1700" dirty="0">
                <a:latin typeface="Arial" panose="020B0604020202020204" pitchFamily="34" charset="0"/>
                <a:ea typeface="Verdana" panose="020B0604030504040204" pitchFamily="34" charset="0"/>
                <a:cs typeface="Arial" panose="020B0604020202020204" pitchFamily="34" charset="0"/>
              </a:rPr>
              <a:t>tā ietvaros tiek sniegts atbalsts gan ģimenēm, gan speciālistiem darbam ar bērniem, kuriem ir antisociāla uzvedība, kā arī veikta  speciālistu izglītošana un tālākizglītības mācību programmu pilnveide</a:t>
            </a:r>
            <a:r>
              <a:rPr lang="lv-LV" sz="1700" b="1" dirty="0">
                <a:latin typeface="Arial" panose="020B0604020202020204" pitchFamily="34" charset="0"/>
                <a:ea typeface="Verdana" panose="020B0604030504040204" pitchFamily="34" charset="0"/>
                <a:cs typeface="Arial" panose="020B0604020202020204" pitchFamily="34" charset="0"/>
              </a:rPr>
              <a:t> </a:t>
            </a:r>
            <a:r>
              <a:rPr lang="lv-LV" sz="1700" dirty="0">
                <a:latin typeface="Arial" panose="020B0604020202020204" pitchFamily="34" charset="0"/>
                <a:ea typeface="Verdana" panose="020B0604030504040204" pitchFamily="34" charset="0"/>
                <a:cs typeface="Arial" panose="020B0604020202020204" pitchFamily="34" charset="0"/>
              </a:rPr>
              <a:t>par bērnu tiesību aizsardzības jautājumiem</a:t>
            </a:r>
          </a:p>
          <a:p>
            <a:pPr marL="1104900" lvl="1" indent="-342900">
              <a:buClr>
                <a:srgbClr val="C00000"/>
              </a:buClr>
              <a:buSzPct val="140000"/>
              <a:buFont typeface="Wingdings" panose="05000000000000000000" pitchFamily="2" charset="2"/>
              <a:buChar char="ü"/>
            </a:pPr>
            <a:r>
              <a:rPr lang="lv-LV" sz="1700" dirty="0">
                <a:latin typeface="Arial" panose="020B0604020202020204" pitchFamily="34" charset="0"/>
                <a:ea typeface="Verdana" panose="020B0604030504040204" pitchFamily="34" charset="0"/>
                <a:cs typeface="Arial" panose="020B0604020202020204" pitchFamily="34" charset="0"/>
              </a:rPr>
              <a:t>«</a:t>
            </a:r>
            <a:r>
              <a:rPr lang="lv-LV" sz="1700" b="1" dirty="0">
                <a:latin typeface="Arial" panose="020B0604020202020204" pitchFamily="34" charset="0"/>
                <a:ea typeface="Verdana" panose="020B0604030504040204" pitchFamily="34" charset="0"/>
                <a:cs typeface="Arial" panose="020B0604020202020204" pitchFamily="34" charset="0"/>
              </a:rPr>
              <a:t>Profesionāla sociālā darba attīstība pašvaldībās</a:t>
            </a:r>
            <a:r>
              <a:rPr lang="lv-LV" sz="1700" dirty="0">
                <a:latin typeface="Arial" panose="020B0604020202020204" pitchFamily="34" charset="0"/>
                <a:ea typeface="Verdana" panose="020B0604030504040204" pitchFamily="34" charset="0"/>
                <a:cs typeface="Arial" panose="020B0604020202020204" pitchFamily="34" charset="0"/>
              </a:rPr>
              <a:t>» – metodikas darbam ar ģimenēm un bērniem izstrāde un aprobācija</a:t>
            </a:r>
          </a:p>
          <a:p>
            <a:pPr marL="342900" indent="-342900">
              <a:buClr>
                <a:srgbClr val="C00000"/>
              </a:buClr>
              <a:buSzPct val="140000"/>
              <a:buFont typeface="Wingdings" panose="05000000000000000000" pitchFamily="2" charset="2"/>
              <a:buChar char="ü"/>
            </a:pPr>
            <a:r>
              <a:rPr lang="lv-LV" b="1" dirty="0">
                <a:latin typeface="Arial" panose="020B0604020202020204" pitchFamily="34" charset="0"/>
                <a:cs typeface="Arial" panose="020B0604020202020204" pitchFamily="34" charset="0"/>
              </a:rPr>
              <a:t>ES programmas </a:t>
            </a:r>
            <a:r>
              <a:rPr lang="lv-LV" dirty="0">
                <a:latin typeface="Arial" panose="020B0604020202020204" pitchFamily="34" charset="0"/>
                <a:cs typeface="Arial" panose="020B0604020202020204" pitchFamily="34" charset="0"/>
              </a:rPr>
              <a:t>«Tiesības, vienlīdzība un pilsonība» līdzfinansētie projekti:</a:t>
            </a:r>
          </a:p>
          <a:p>
            <a:pPr marL="1104900" lvl="1" indent="-342900">
              <a:buClr>
                <a:srgbClr val="C00000"/>
              </a:buClr>
              <a:buSzPct val="140000"/>
              <a:buFont typeface="Wingdings" panose="05000000000000000000" pitchFamily="2" charset="2"/>
              <a:buChar char="ü"/>
            </a:pPr>
            <a:r>
              <a:rPr lang="lv-LV" sz="1700" b="1" dirty="0">
                <a:latin typeface="Arial" panose="020B0604020202020204" pitchFamily="34" charset="0"/>
                <a:cs typeface="Arial" panose="020B0604020202020204" pitchFamily="34" charset="0"/>
              </a:rPr>
              <a:t>«Soli tuvāk" </a:t>
            </a:r>
            <a:r>
              <a:rPr lang="lv-LV" sz="1700" dirty="0">
                <a:latin typeface="Arial" panose="020B0604020202020204" pitchFamily="34" charset="0"/>
                <a:cs typeface="Arial" panose="020B0604020202020204" pitchFamily="34" charset="0"/>
              </a:rPr>
              <a:t>- izstrādāt, pārbaudīt un ieviest </a:t>
            </a:r>
            <a:r>
              <a:rPr lang="lv-LV" sz="1700" dirty="0" err="1">
                <a:latin typeface="Arial" panose="020B0604020202020204" pitchFamily="34" charset="0"/>
                <a:cs typeface="Arial" panose="020B0604020202020204" pitchFamily="34" charset="0"/>
              </a:rPr>
              <a:t>multisektorālu</a:t>
            </a:r>
            <a:r>
              <a:rPr lang="lv-LV" sz="1700" dirty="0">
                <a:latin typeface="Arial" panose="020B0604020202020204" pitchFamily="34" charset="0"/>
                <a:cs typeface="Arial" panose="020B0604020202020204" pitchFamily="34" charset="0"/>
              </a:rPr>
              <a:t>, uz cietušo vērstu institucionālu sadarbības modeli vardarbības ģimenē gadījumos</a:t>
            </a:r>
          </a:p>
          <a:p>
            <a:pPr marL="1104900" lvl="1" indent="-342900">
              <a:buClr>
                <a:srgbClr val="C00000"/>
              </a:buClr>
              <a:buSzPct val="140000"/>
              <a:buFont typeface="Wingdings" panose="05000000000000000000" pitchFamily="2" charset="2"/>
              <a:buChar char="ü"/>
            </a:pPr>
            <a:r>
              <a:rPr lang="lv-LV" sz="1700" b="1" dirty="0">
                <a:latin typeface="Arial" panose="020B0604020202020204" pitchFamily="34" charset="0"/>
                <a:cs typeface="Arial" panose="020B0604020202020204" pitchFamily="34" charset="0"/>
              </a:rPr>
              <a:t>"Vardarbībai patīk klusums" </a:t>
            </a:r>
            <a:r>
              <a:rPr lang="lv-LV" sz="1700" dirty="0">
                <a:latin typeface="Arial" panose="020B0604020202020204" pitchFamily="34" charset="0"/>
                <a:cs typeface="Arial" panose="020B0604020202020204" pitchFamily="34" charset="0"/>
              </a:rPr>
              <a:t>- vairot sabiedrības izpratni un veicināt nulles tolerances izplatību pret visa veida vardarbību pret sievietēm, kā arī mainīt sabiedrības attieksmi un rīcību, saskaroties ar vardarbību (it īpaši starp jauniešiem)</a:t>
            </a:r>
          </a:p>
          <a:p>
            <a:pPr marL="342900" indent="-342900">
              <a:buClr>
                <a:srgbClr val="C00000"/>
              </a:buClr>
              <a:buSzPct val="140000"/>
              <a:buFont typeface="Wingdings" panose="05000000000000000000" pitchFamily="2" charset="2"/>
              <a:buChar char="ü"/>
            </a:pPr>
            <a:r>
              <a:rPr lang="lv-LV" dirty="0">
                <a:latin typeface="Arial" panose="020B0604020202020204" pitchFamily="34" charset="0"/>
                <a:cs typeface="Arial" panose="020B0604020202020204" pitchFamily="34" charset="0"/>
              </a:rPr>
              <a:t>LM koordinē </a:t>
            </a:r>
            <a:r>
              <a:rPr lang="lv-LV" b="1" dirty="0">
                <a:latin typeface="Arial" panose="020B0604020202020204" pitchFamily="34" charset="0"/>
                <a:cs typeface="Arial" panose="020B0604020202020204" pitchFamily="34" charset="0"/>
              </a:rPr>
              <a:t>plāna izstrādi par ANO Bērnu tiesību komitejas noslēguma apsvērumos Latvijai izteikto rekomendāciju īstenošanu </a:t>
            </a:r>
            <a:r>
              <a:rPr lang="lv-LV" dirty="0">
                <a:latin typeface="Arial" panose="020B0604020202020204" pitchFamily="34" charset="0"/>
                <a:cs typeface="Arial" panose="020B0604020202020204" pitchFamily="34" charset="0"/>
              </a:rPr>
              <a:t>– šobrīd sabiedrība aicināta sniegt priekšlikumus</a:t>
            </a:r>
          </a:p>
        </p:txBody>
      </p:sp>
      <p:sp>
        <p:nvSpPr>
          <p:cNvPr id="4" name="Text Placeholder 3"/>
          <p:cNvSpPr>
            <a:spLocks noGrp="1"/>
          </p:cNvSpPr>
          <p:nvPr>
            <p:ph type="body" sz="quarter" idx="10"/>
          </p:nvPr>
        </p:nvSpPr>
        <p:spPr/>
        <p:txBody>
          <a:bodyPr/>
          <a:lstStyle/>
          <a:p>
            <a:endParaRPr lang="lv-LV"/>
          </a:p>
        </p:txBody>
      </p:sp>
      <p:sp>
        <p:nvSpPr>
          <p:cNvPr id="5" name="Text Placeholder 4"/>
          <p:cNvSpPr>
            <a:spLocks noGrp="1"/>
          </p:cNvSpPr>
          <p:nvPr>
            <p:ph type="body" sz="quarter" idx="12"/>
          </p:nvPr>
        </p:nvSpPr>
        <p:spPr/>
        <p:txBody>
          <a:bodyPr/>
          <a:lstStyle/>
          <a:p>
            <a:endParaRPr lang="lv-LV" dirty="0"/>
          </a:p>
        </p:txBody>
      </p:sp>
      <p:sp>
        <p:nvSpPr>
          <p:cNvPr id="6" name="Slide Number Placeholder 5"/>
          <p:cNvSpPr>
            <a:spLocks noGrp="1"/>
          </p:cNvSpPr>
          <p:nvPr>
            <p:ph type="sldNum" sz="quarter" idx="13"/>
          </p:nvPr>
        </p:nvSpPr>
        <p:spPr/>
        <p:txBody>
          <a:bodyPr/>
          <a:lstStyle/>
          <a:p>
            <a:pPr>
              <a:defRPr/>
            </a:pPr>
            <a:fld id="{11628D8D-A1AA-4601-8B99-49743562C836}" type="slidenum">
              <a:rPr lang="en-US" altLang="lv-LV" smtClean="0"/>
              <a:pPr>
                <a:defRPr/>
              </a:pPr>
              <a:t>13</a:t>
            </a:fld>
            <a:endParaRPr lang="en-US" altLang="lv-LV"/>
          </a:p>
        </p:txBody>
      </p:sp>
    </p:spTree>
    <p:extLst>
      <p:ext uri="{BB962C8B-B14F-4D97-AF65-F5344CB8AC3E}">
        <p14:creationId xmlns:p14="http://schemas.microsoft.com/office/powerpoint/2010/main" val="4233973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4916" y="381000"/>
            <a:ext cx="8947484" cy="1036642"/>
          </a:xfrm>
        </p:spPr>
        <p:txBody>
          <a:bodyPr>
            <a:normAutofit fontScale="90000"/>
          </a:bodyPr>
          <a:lstStyle/>
          <a:p>
            <a:pPr algn="ctr"/>
            <a:r>
              <a:rPr lang="lv-LV" dirty="0">
                <a:latin typeface="Arial" panose="020B0604020202020204" pitchFamily="34" charset="0"/>
                <a:cs typeface="Arial" panose="020B0604020202020204" pitchFamily="34" charset="0"/>
              </a:rPr>
              <a:t>Aktuālie pasākumi, kas vērsti uz bērnu tiesību īstenošanas pilnveidi un pārkāpumu </a:t>
            </a:r>
            <a:r>
              <a:rPr lang="lv-LV" dirty="0" err="1">
                <a:latin typeface="Arial" panose="020B0604020202020204" pitchFamily="34" charset="0"/>
                <a:cs typeface="Arial" panose="020B0604020202020204" pitchFamily="34" charset="0"/>
              </a:rPr>
              <a:t>prevenciju</a:t>
            </a:r>
            <a:r>
              <a:rPr lang="lv-LV" dirty="0">
                <a:latin typeface="Arial" panose="020B0604020202020204" pitchFamily="34" charset="0"/>
                <a:cs typeface="Arial" panose="020B0604020202020204" pitchFamily="34" charset="0"/>
              </a:rPr>
              <a:t> II</a:t>
            </a:r>
            <a:br>
              <a:rPr lang="en-US" dirty="0">
                <a:latin typeface="Arial" panose="020B0604020202020204" pitchFamily="34" charset="0"/>
                <a:cs typeface="Arial" panose="020B0604020202020204" pitchFamily="34" charset="0"/>
              </a:rPr>
            </a:br>
            <a:endParaRPr lang="lv-LV" dirty="0"/>
          </a:p>
        </p:txBody>
      </p:sp>
      <p:sp>
        <p:nvSpPr>
          <p:cNvPr id="3" name="Content Placeholder 2"/>
          <p:cNvSpPr>
            <a:spLocks noGrp="1"/>
          </p:cNvSpPr>
          <p:nvPr>
            <p:ph idx="1"/>
          </p:nvPr>
        </p:nvSpPr>
        <p:spPr>
          <a:xfrm>
            <a:off x="553453" y="1417643"/>
            <a:ext cx="11373504" cy="4708532"/>
          </a:xfrm>
        </p:spPr>
        <p:txBody>
          <a:bodyPr>
            <a:normAutofit fontScale="92500" lnSpcReduction="10000"/>
          </a:bodyPr>
          <a:lstStyle/>
          <a:p>
            <a:pPr marL="342900" indent="-342900">
              <a:buClr>
                <a:srgbClr val="C00000"/>
              </a:buClr>
              <a:buSzPct val="140000"/>
              <a:buFont typeface="Wingdings" panose="05000000000000000000" pitchFamily="2" charset="2"/>
              <a:buChar char="ü"/>
            </a:pPr>
            <a:r>
              <a:rPr lang="lv-LV" b="1" dirty="0">
                <a:latin typeface="Arial" panose="020B0604020202020204" pitchFamily="34" charset="0"/>
                <a:cs typeface="Arial" panose="020B0604020202020204" pitchFamily="34" charset="0"/>
              </a:rPr>
              <a:t>Uzsākts Bērnu mājas projekts </a:t>
            </a:r>
            <a:r>
              <a:rPr lang="lv-LV" dirty="0">
                <a:latin typeface="Arial" panose="020B0604020202020204" pitchFamily="34" charset="0"/>
                <a:cs typeface="Arial" panose="020B0604020202020204" pitchFamily="34" charset="0"/>
              </a:rPr>
              <a:t>(bērnam piemērots un draudzīgs starpinstitūciju sadarbības modelis, iegūstot pierādījumus kriminālprocesā, kurā bērns ir cietušais vai liecinieks, sadarbībā ar TM, IeM, VP, Dardedzi)</a:t>
            </a:r>
          </a:p>
          <a:p>
            <a:pPr marL="342900" indent="-342900">
              <a:buClr>
                <a:srgbClr val="C00000"/>
              </a:buClr>
              <a:buSzPct val="140000"/>
              <a:buFont typeface="Wingdings" panose="05000000000000000000" pitchFamily="2" charset="2"/>
              <a:buChar char="ü"/>
            </a:pPr>
            <a:r>
              <a:rPr lang="lv-LV" b="1" dirty="0">
                <a:latin typeface="Arial" panose="020B0604020202020204" pitchFamily="34" charset="0"/>
                <a:cs typeface="Arial" panose="020B0604020202020204" pitchFamily="34" charset="0"/>
              </a:rPr>
              <a:t>Bērnu līdzdalības veicināšana </a:t>
            </a:r>
            <a:r>
              <a:rPr lang="lv-LV" dirty="0">
                <a:latin typeface="Arial" panose="020B0604020202020204" pitchFamily="34" charset="0"/>
                <a:cs typeface="Arial" panose="020B0604020202020204" pitchFamily="34" charset="0"/>
              </a:rPr>
              <a:t>(grozījumi BTAL, Eiropas Padomes projekts sadarbībā ar Bērnu labklājības tīklu)</a:t>
            </a:r>
          </a:p>
          <a:p>
            <a:pPr marL="342900" indent="-342900">
              <a:buClr>
                <a:srgbClr val="C00000"/>
              </a:buClr>
              <a:buSzPct val="140000"/>
              <a:buFont typeface="Wingdings" panose="05000000000000000000" pitchFamily="2" charset="2"/>
              <a:buChar char="ü"/>
            </a:pPr>
            <a:r>
              <a:rPr lang="lv-LV" dirty="0">
                <a:latin typeface="Arial" panose="020B0604020202020204" pitchFamily="34" charset="0"/>
                <a:cs typeface="Arial" panose="020B0604020202020204" pitchFamily="34" charset="0"/>
              </a:rPr>
              <a:t>Bērnu antisociālas uzvedības </a:t>
            </a:r>
            <a:r>
              <a:rPr lang="lv-LV" dirty="0" err="1">
                <a:latin typeface="Arial" panose="020B0604020202020204" pitchFamily="34" charset="0"/>
                <a:cs typeface="Arial" panose="020B0604020202020204" pitchFamily="34" charset="0"/>
              </a:rPr>
              <a:t>prevencijas</a:t>
            </a:r>
            <a:r>
              <a:rPr lang="lv-LV" dirty="0">
                <a:latin typeface="Arial" panose="020B0604020202020204" pitchFamily="34" charset="0"/>
                <a:cs typeface="Arial" panose="020B0604020202020204" pitchFamily="34" charset="0"/>
              </a:rPr>
              <a:t> likumprojekta izstrāde (koordinē TM)</a:t>
            </a:r>
          </a:p>
          <a:p>
            <a:pPr marL="342900" indent="-342900">
              <a:buClr>
                <a:srgbClr val="C00000"/>
              </a:buClr>
              <a:buSzPct val="140000"/>
              <a:buFont typeface="Wingdings" panose="05000000000000000000" pitchFamily="2" charset="2"/>
              <a:buChar char="ü"/>
            </a:pPr>
            <a:r>
              <a:rPr lang="lv-LV" b="1" dirty="0">
                <a:latin typeface="Arial" panose="020B0604020202020204" pitchFamily="34" charset="0"/>
                <a:cs typeface="Arial" panose="020B0604020202020204" pitchFamily="34" charset="0"/>
              </a:rPr>
              <a:t>Migrācijā iesaistīto bērnu tiesību </a:t>
            </a:r>
            <a:r>
              <a:rPr lang="lv-LV" dirty="0">
                <a:latin typeface="Arial" panose="020B0604020202020204" pitchFamily="34" charset="0"/>
                <a:cs typeface="Arial" panose="020B0604020202020204" pitchFamily="34" charset="0"/>
              </a:rPr>
              <a:t>un interešu </a:t>
            </a:r>
            <a:r>
              <a:rPr lang="lv-LV" b="1" dirty="0">
                <a:latin typeface="Arial" panose="020B0604020202020204" pitchFamily="34" charset="0"/>
                <a:cs typeface="Arial" panose="020B0604020202020204" pitchFamily="34" charset="0"/>
              </a:rPr>
              <a:t>aizsardzība</a:t>
            </a:r>
            <a:r>
              <a:rPr lang="lv-LV" dirty="0">
                <a:latin typeface="Arial" panose="020B0604020202020204" pitchFamily="34" charset="0"/>
                <a:cs typeface="Arial" panose="020B0604020202020204" pitchFamily="34" charset="0"/>
              </a:rPr>
              <a:t> – (labāko risinājumu meklējumi Latvijas valstspiederīgo bērnu aizsardzībai ārvalstīs; atbalsta pasākumu pilnveide  nepavadītajiem bērniem)</a:t>
            </a:r>
          </a:p>
          <a:p>
            <a:pPr marL="342900" indent="-342900">
              <a:buClr>
                <a:srgbClr val="C00000"/>
              </a:buClr>
              <a:buSzPct val="140000"/>
              <a:buFont typeface="Wingdings" panose="05000000000000000000" pitchFamily="2" charset="2"/>
              <a:buChar char="ü"/>
            </a:pPr>
            <a:r>
              <a:rPr lang="lv-LV" b="1" dirty="0">
                <a:latin typeface="Arial" panose="020B0604020202020204" pitchFamily="34" charset="0"/>
                <a:cs typeface="Arial" panose="020B0604020202020204" pitchFamily="34" charset="0"/>
              </a:rPr>
              <a:t>Internātskolu</a:t>
            </a:r>
            <a:r>
              <a:rPr lang="lv-LV" dirty="0">
                <a:latin typeface="Arial" panose="020B0604020202020204" pitchFamily="34" charset="0"/>
                <a:cs typeface="Arial" panose="020B0604020202020204" pitchFamily="34" charset="0"/>
              </a:rPr>
              <a:t> reforma – internātskolu sistēma ir neatbilstoša iekļaujošās izglītības principam un </a:t>
            </a:r>
            <a:r>
              <a:rPr lang="en-US" dirty="0" err="1">
                <a:latin typeface="Arial" panose="020B0604020202020204" pitchFamily="34" charset="0"/>
                <a:cs typeface="Arial" panose="020B0604020202020204" pitchFamily="34" charset="0"/>
              </a:rPr>
              <a:t>bērna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labāko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interešu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ievērošanas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principam</a:t>
            </a:r>
            <a:r>
              <a:rPr lang="lv-LV" dirty="0">
                <a:latin typeface="Arial" panose="020B0604020202020204" pitchFamily="34" charset="0"/>
                <a:cs typeface="Arial" panose="020B0604020202020204" pitchFamily="34" charset="0"/>
              </a:rPr>
              <a:t> (no 01.01.2018. finansējuma avota maiņa internātskolu uzturēšanas izdevumiem - no valsts finansējuma uz pašvaldības finansējumu; tālākā nākotnē - internātskolu iekļaušana bērnu antisociālās uzvedības </a:t>
            </a:r>
            <a:r>
              <a:rPr lang="lv-LV" dirty="0" err="1">
                <a:latin typeface="Arial" panose="020B0604020202020204" pitchFamily="34" charset="0"/>
                <a:cs typeface="Arial" panose="020B0604020202020204" pitchFamily="34" charset="0"/>
              </a:rPr>
              <a:t>prevencijas</a:t>
            </a:r>
            <a:r>
              <a:rPr lang="lv-LV" dirty="0">
                <a:latin typeface="Arial" panose="020B0604020202020204" pitchFamily="34" charset="0"/>
                <a:cs typeface="Arial" panose="020B0604020202020204" pitchFamily="34" charset="0"/>
              </a:rPr>
              <a:t> sistēmā)</a:t>
            </a:r>
          </a:p>
          <a:p>
            <a:pPr marL="342900" indent="-342900">
              <a:buClr>
                <a:srgbClr val="C00000"/>
              </a:buClr>
              <a:buSzPct val="140000"/>
              <a:buFont typeface="Wingdings" panose="05000000000000000000" pitchFamily="2" charset="2"/>
              <a:buChar char="ü"/>
            </a:pPr>
            <a:r>
              <a:rPr lang="lv-LV" dirty="0">
                <a:latin typeface="Arial" panose="020B0604020202020204" pitchFamily="34" charset="0"/>
                <a:cs typeface="Arial" panose="020B0604020202020204" pitchFamily="34" charset="0"/>
              </a:rPr>
              <a:t>atvieglota </a:t>
            </a:r>
            <a:r>
              <a:rPr lang="lv-LV" b="1" dirty="0">
                <a:latin typeface="Arial" panose="020B0604020202020204" pitchFamily="34" charset="0"/>
                <a:cs typeface="Arial" panose="020B0604020202020204" pitchFamily="34" charset="0"/>
              </a:rPr>
              <a:t>uzturlīdzekļu saņemšana </a:t>
            </a:r>
            <a:r>
              <a:rPr lang="lv-LV" dirty="0">
                <a:latin typeface="Arial" panose="020B0604020202020204" pitchFamily="34" charset="0"/>
                <a:cs typeface="Arial" panose="020B0604020202020204" pitchFamily="34" charset="0"/>
              </a:rPr>
              <a:t>vecākiem (bez tiesas nolēmuma; izmaksas perioda pagarināšana līdz 21 g. vecumam, ja bērns mācās) (TM izstrādāts jauns Uzturlīdzekļu garantiju fonda tiesiskais regulējums – spēkā no 01.02.2017.)</a:t>
            </a:r>
            <a:endParaRPr lang="lv-LV" dirty="0">
              <a:solidFill>
                <a:srgbClr val="FF0000"/>
              </a:solidFill>
              <a:latin typeface="Arial" panose="020B0604020202020204" pitchFamily="34" charset="0"/>
              <a:cs typeface="Arial" panose="020B0604020202020204" pitchFamily="34" charset="0"/>
            </a:endParaRPr>
          </a:p>
        </p:txBody>
      </p:sp>
      <p:sp>
        <p:nvSpPr>
          <p:cNvPr id="4" name="Text Placeholder 3"/>
          <p:cNvSpPr>
            <a:spLocks noGrp="1"/>
          </p:cNvSpPr>
          <p:nvPr>
            <p:ph type="body" sz="quarter" idx="10"/>
          </p:nvPr>
        </p:nvSpPr>
        <p:spPr/>
        <p:txBody>
          <a:bodyPr/>
          <a:lstStyle/>
          <a:p>
            <a:endParaRPr lang="lv-LV"/>
          </a:p>
        </p:txBody>
      </p:sp>
      <p:sp>
        <p:nvSpPr>
          <p:cNvPr id="5" name="Text Placeholder 4"/>
          <p:cNvSpPr>
            <a:spLocks noGrp="1"/>
          </p:cNvSpPr>
          <p:nvPr>
            <p:ph type="body" sz="quarter" idx="12"/>
          </p:nvPr>
        </p:nvSpPr>
        <p:spPr/>
        <p:txBody>
          <a:bodyPr/>
          <a:lstStyle/>
          <a:p>
            <a:endParaRPr lang="lv-LV"/>
          </a:p>
        </p:txBody>
      </p:sp>
      <p:sp>
        <p:nvSpPr>
          <p:cNvPr id="6" name="Slide Number Placeholder 5"/>
          <p:cNvSpPr>
            <a:spLocks noGrp="1"/>
          </p:cNvSpPr>
          <p:nvPr>
            <p:ph type="sldNum" sz="quarter" idx="13"/>
          </p:nvPr>
        </p:nvSpPr>
        <p:spPr/>
        <p:txBody>
          <a:bodyPr/>
          <a:lstStyle/>
          <a:p>
            <a:pPr>
              <a:defRPr/>
            </a:pPr>
            <a:fld id="{11628D8D-A1AA-4601-8B99-49743562C836}" type="slidenum">
              <a:rPr lang="en-US" altLang="lv-LV" smtClean="0"/>
              <a:pPr>
                <a:defRPr/>
              </a:pPr>
              <a:t>14</a:t>
            </a:fld>
            <a:endParaRPr lang="en-US" altLang="lv-LV"/>
          </a:p>
        </p:txBody>
      </p:sp>
    </p:spTree>
    <p:extLst>
      <p:ext uri="{BB962C8B-B14F-4D97-AF65-F5344CB8AC3E}">
        <p14:creationId xmlns:p14="http://schemas.microsoft.com/office/powerpoint/2010/main" val="4233973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dirty="0">
                <a:latin typeface="Arial" panose="020B0604020202020204" pitchFamily="34" charset="0"/>
                <a:cs typeface="Arial" panose="020B0604020202020204" pitchFamily="34" charset="0"/>
              </a:rPr>
              <a:t>Tagadnes izaicinājumi ar skatu nākotnē</a:t>
            </a:r>
          </a:p>
        </p:txBody>
      </p:sp>
      <p:sp>
        <p:nvSpPr>
          <p:cNvPr id="3" name="Content Placeholder 2"/>
          <p:cNvSpPr>
            <a:spLocks noGrp="1"/>
          </p:cNvSpPr>
          <p:nvPr>
            <p:ph idx="1"/>
          </p:nvPr>
        </p:nvSpPr>
        <p:spPr>
          <a:xfrm>
            <a:off x="675861" y="1752601"/>
            <a:ext cx="10906539" cy="4373573"/>
          </a:xfrm>
        </p:spPr>
        <p:txBody>
          <a:bodyPr>
            <a:normAutofit fontScale="92500" lnSpcReduction="20000"/>
          </a:bodyPr>
          <a:lstStyle/>
          <a:p>
            <a:pPr algn="just"/>
            <a:r>
              <a:rPr lang="lv-LV" dirty="0">
                <a:latin typeface="Arial" panose="020B0604020202020204" pitchFamily="34" charset="0"/>
                <a:cs typeface="Arial" panose="020B0604020202020204" pitchFamily="34" charset="0"/>
              </a:rPr>
              <a:t>Situācija bērnu tiesību un ģimenes politikas jomā ir nepārtraukta mācību stunda, kas pēdējos 20 gados ir parādījusi, ka primāra fokusēšanās uz seku novēršanu, simptomu mazināšanu, sistēmas uzturēšana, kurā tiek ieguldīti apjomīgi publisko finanšu resursus, nav ilgtspējīgs mūsdienu sabiedrības attīstības modelis.</a:t>
            </a:r>
          </a:p>
          <a:p>
            <a:pPr algn="just"/>
            <a:endParaRPr lang="lv-LV" dirty="0">
              <a:latin typeface="Arial" panose="020B0604020202020204" pitchFamily="34" charset="0"/>
              <a:cs typeface="Arial" panose="020B0604020202020204" pitchFamily="34" charset="0"/>
            </a:endParaRPr>
          </a:p>
          <a:p>
            <a:pPr algn="just"/>
            <a:r>
              <a:rPr lang="lv-LV" dirty="0">
                <a:latin typeface="Arial" panose="020B0604020202020204" pitchFamily="34" charset="0"/>
                <a:cs typeface="Arial" panose="020B0604020202020204" pitchFamily="34" charset="0"/>
              </a:rPr>
              <a:t>Mēs esam ceļā uz izpratnes, pieejas un attieksmju maiņu. Nepieciešams vienots valsts, pašvaldības un sabiedrības kopumā skatījums uz to, ka katrs bērns un katra ģimene ir mūsu sabiedrības pamatvērtība, mainot primāro akcentu uz agrīnu </a:t>
            </a:r>
            <a:r>
              <a:rPr lang="lv-LV" dirty="0" err="1">
                <a:latin typeface="Arial" panose="020B0604020202020204" pitchFamily="34" charset="0"/>
                <a:cs typeface="Arial" panose="020B0604020202020204" pitchFamily="34" charset="0"/>
              </a:rPr>
              <a:t>prevenciju</a:t>
            </a:r>
            <a:r>
              <a:rPr lang="lv-LV" dirty="0">
                <a:latin typeface="Arial" panose="020B0604020202020204" pitchFamily="34" charset="0"/>
                <a:cs typeface="Arial" panose="020B0604020202020204" pitchFamily="34" charset="0"/>
              </a:rPr>
              <a:t> un atbalsta sniegšanu, jo vislabākā vide, kurā augt un attīstīties bērniem ir ģimene!</a:t>
            </a:r>
          </a:p>
          <a:p>
            <a:pPr algn="just"/>
            <a:endParaRPr lang="lv-LV" dirty="0">
              <a:latin typeface="Arial" panose="020B0604020202020204" pitchFamily="34" charset="0"/>
              <a:cs typeface="Arial" panose="020B0604020202020204" pitchFamily="34" charset="0"/>
            </a:endParaRPr>
          </a:p>
          <a:p>
            <a:pPr algn="just"/>
            <a:r>
              <a:rPr lang="lv-LV" dirty="0">
                <a:latin typeface="Arial" panose="020B0604020202020204" pitchFamily="34" charset="0"/>
                <a:cs typeface="Arial" panose="020B0604020202020204" pitchFamily="34" charset="0"/>
              </a:rPr>
              <a:t>Viens no Labklājības ministrijas izaicinājumiem bērnu un ģimenes politikā - darbs pie </a:t>
            </a:r>
            <a:r>
              <a:rPr lang="lv-LV" b="1" u="sng" dirty="0">
                <a:latin typeface="Arial" panose="020B0604020202020204" pitchFamily="34" charset="0"/>
                <a:cs typeface="Arial" panose="020B0604020202020204" pitchFamily="34" charset="0"/>
              </a:rPr>
              <a:t>Nacionālās bērnu un ģimenes aizsardzības stratēģijas:</a:t>
            </a:r>
            <a:endParaRPr lang="lv-LV" dirty="0">
              <a:latin typeface="Arial" panose="020B0604020202020204" pitchFamily="34" charset="0"/>
              <a:cs typeface="Arial" panose="020B0604020202020204" pitchFamily="34" charset="0"/>
            </a:endParaRPr>
          </a:p>
          <a:p>
            <a:pPr algn="just"/>
            <a:endParaRPr lang="lv-LV" dirty="0">
              <a:latin typeface="Arial" panose="020B0604020202020204" pitchFamily="34" charset="0"/>
              <a:cs typeface="Arial" panose="020B0604020202020204" pitchFamily="34" charset="0"/>
            </a:endParaRPr>
          </a:p>
          <a:p>
            <a:pPr algn="just"/>
            <a:r>
              <a:rPr lang="lv-LV" dirty="0">
                <a:latin typeface="Arial" panose="020B0604020202020204" pitchFamily="34" charset="0"/>
                <a:cs typeface="Arial" panose="020B0604020202020204" pitchFamily="34" charset="0"/>
              </a:rPr>
              <a:t>	-&gt; tematiskas diskusijas</a:t>
            </a:r>
          </a:p>
          <a:p>
            <a:pPr algn="just"/>
            <a:r>
              <a:rPr lang="lv-LV" dirty="0">
                <a:latin typeface="Arial" panose="020B0604020202020204" pitchFamily="34" charset="0"/>
                <a:cs typeface="Arial" panose="020B0604020202020204" pitchFamily="34" charset="0"/>
              </a:rPr>
              <a:t>	-&gt; domnīcas</a:t>
            </a:r>
          </a:p>
          <a:p>
            <a:pPr algn="just"/>
            <a:r>
              <a:rPr lang="lv-LV" dirty="0">
                <a:latin typeface="Arial" panose="020B0604020202020204" pitchFamily="34" charset="0"/>
                <a:cs typeface="Arial" panose="020B0604020202020204" pitchFamily="34" charset="0"/>
              </a:rPr>
              <a:t>	-&gt; sabiedrības un nevalstiskā sektora iesaiste.</a:t>
            </a:r>
          </a:p>
        </p:txBody>
      </p:sp>
      <p:sp>
        <p:nvSpPr>
          <p:cNvPr id="6" name="Slide Number Placeholder 5"/>
          <p:cNvSpPr>
            <a:spLocks noGrp="1"/>
          </p:cNvSpPr>
          <p:nvPr>
            <p:ph type="sldNum" sz="quarter" idx="13"/>
          </p:nvPr>
        </p:nvSpPr>
        <p:spPr/>
        <p:txBody>
          <a:bodyPr/>
          <a:lstStyle/>
          <a:p>
            <a:pPr>
              <a:defRPr/>
            </a:pPr>
            <a:fld id="{11628D8D-A1AA-4601-8B99-49743562C836}" type="slidenum">
              <a:rPr lang="en-US" altLang="lv-LV" smtClean="0"/>
              <a:pPr>
                <a:defRPr/>
              </a:pPr>
              <a:t>15</a:t>
            </a:fld>
            <a:endParaRPr lang="en-US" altLang="lv-LV"/>
          </a:p>
        </p:txBody>
      </p:sp>
    </p:spTree>
    <p:extLst>
      <p:ext uri="{BB962C8B-B14F-4D97-AF65-F5344CB8AC3E}">
        <p14:creationId xmlns:p14="http://schemas.microsoft.com/office/powerpoint/2010/main" val="28492905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170113" y="2630488"/>
            <a:ext cx="7772400" cy="908050"/>
          </a:xfrm>
          <a:prstGeom prst="rect">
            <a:avLst/>
          </a:prstGeom>
        </p:spPr>
        <p:txBody>
          <a:bodyPr>
            <a:normAutofit/>
          </a:bodyPr>
          <a:lst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pPr eaLnBrk="1" fontAlgn="auto" hangingPunct="1">
              <a:spcAft>
                <a:spcPts val="0"/>
              </a:spcAft>
              <a:defRPr/>
            </a:pPr>
            <a:r>
              <a:rPr lang="lv-LV" sz="4400" b="1" i="1" dirty="0">
                <a:solidFill>
                  <a:srgbClr val="008000"/>
                </a:solidFill>
                <a:effectLst>
                  <a:outerShdw blurRad="38100" dist="38100" dir="2700000" algn="tl">
                    <a:srgbClr val="000000">
                      <a:alpha val="43137"/>
                    </a:srgbClr>
                  </a:outerShdw>
                  <a:reflection blurRad="12700" stA="48000" endA="300" endPos="55000" dir="5400000" sy="-90000" algn="bl" rotWithShape="0"/>
                </a:effectLst>
                <a:latin typeface="Calibri" panose="020F0502020204030204" pitchFamily="34" charset="0"/>
              </a:rPr>
              <a:t>Paldies par uzmanību!</a:t>
            </a:r>
          </a:p>
        </p:txBody>
      </p:sp>
      <p:sp>
        <p:nvSpPr>
          <p:cNvPr id="32771" name="Virsraksts 4"/>
          <p:cNvSpPr txBox="1">
            <a:spLocks/>
          </p:cNvSpPr>
          <p:nvPr/>
        </p:nvSpPr>
        <p:spPr bwMode="auto">
          <a:xfrm>
            <a:off x="4624388" y="3538539"/>
            <a:ext cx="3097212"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700">
                <a:solidFill>
                  <a:schemeClr val="tx1"/>
                </a:solidFill>
                <a:latin typeface="Times New Roman" pitchFamily="18" charset="0"/>
                <a:ea typeface="MS PGothic" pitchFamily="34" charset="-128"/>
              </a:defRPr>
            </a:lvl1pPr>
            <a:lvl2pPr marL="742950" indent="-285750">
              <a:defRPr sz="1700">
                <a:solidFill>
                  <a:schemeClr val="tx1"/>
                </a:solidFill>
                <a:latin typeface="Times New Roman" pitchFamily="18" charset="0"/>
                <a:ea typeface="MS PGothic" pitchFamily="34" charset="-128"/>
              </a:defRPr>
            </a:lvl2pPr>
            <a:lvl3pPr marL="1143000" indent="-228600">
              <a:defRPr sz="1700">
                <a:solidFill>
                  <a:schemeClr val="tx1"/>
                </a:solidFill>
                <a:latin typeface="Times New Roman" pitchFamily="18" charset="0"/>
                <a:ea typeface="MS PGothic" pitchFamily="34" charset="-128"/>
              </a:defRPr>
            </a:lvl3pPr>
            <a:lvl4pPr marL="1600200" indent="-228600">
              <a:defRPr sz="1700">
                <a:solidFill>
                  <a:schemeClr val="tx1"/>
                </a:solidFill>
                <a:latin typeface="Times New Roman" pitchFamily="18" charset="0"/>
                <a:ea typeface="MS PGothic" pitchFamily="34" charset="-128"/>
              </a:defRPr>
            </a:lvl4pPr>
            <a:lvl5pPr marL="2057400" indent="-228600">
              <a:defRPr sz="17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7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7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7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700">
                <a:solidFill>
                  <a:schemeClr val="tx1"/>
                </a:solidFill>
                <a:latin typeface="Times New Roman" pitchFamily="18" charset="0"/>
                <a:ea typeface="MS PGothic" pitchFamily="34" charset="-128"/>
              </a:defRPr>
            </a:lvl9pPr>
          </a:lstStyle>
          <a:p>
            <a:pPr algn="ctr" defTabSz="914400"/>
            <a:endParaRPr lang="lv-LV" altLang="lv-LV" sz="1300" dirty="0">
              <a:solidFill>
                <a:srgbClr val="005927"/>
              </a:solidFill>
              <a:latin typeface="Tahoma" pitchFamily="34" charset="0"/>
              <a:cs typeface="Tahoma" pitchFamily="34" charset="0"/>
            </a:endParaRPr>
          </a:p>
        </p:txBody>
      </p:sp>
      <p:sp>
        <p:nvSpPr>
          <p:cNvPr id="32772" name="Rectangle 1"/>
          <p:cNvSpPr>
            <a:spLocks noChangeArrowheads="1"/>
          </p:cNvSpPr>
          <p:nvPr/>
        </p:nvSpPr>
        <p:spPr bwMode="auto">
          <a:xfrm>
            <a:off x="3868738" y="3987801"/>
            <a:ext cx="4608512"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lv-LV" altLang="lv-LV" sz="1600" dirty="0" err="1">
                <a:solidFill>
                  <a:srgbClr val="005927"/>
                </a:solidFill>
                <a:latin typeface="Tahoma" pitchFamily="34" charset="0"/>
                <a:cs typeface="Tahoma" pitchFamily="34" charset="0"/>
                <a:hlinkClick r:id="rId2"/>
              </a:rPr>
              <a:t>www.lm.gov.lv</a:t>
            </a:r>
            <a:endParaRPr lang="lv-LV" altLang="lv-LV" sz="1600" dirty="0">
              <a:solidFill>
                <a:srgbClr val="005927"/>
              </a:solidFill>
              <a:latin typeface="Tahoma" pitchFamily="34" charset="0"/>
              <a:cs typeface="Tahoma" pitchFamily="34" charset="0"/>
            </a:endParaRPr>
          </a:p>
          <a:p>
            <a:pPr algn="ctr"/>
            <a:endParaRPr lang="lv-LV" altLang="lv-LV" sz="800" dirty="0">
              <a:solidFill>
                <a:srgbClr val="005927"/>
              </a:solidFill>
              <a:latin typeface="Tahoma" pitchFamily="34" charset="0"/>
              <a:cs typeface="Tahoma" pitchFamily="34" charset="0"/>
            </a:endParaRPr>
          </a:p>
          <a:p>
            <a:pPr algn="ctr"/>
            <a:r>
              <a:rPr lang="lv-LV" altLang="lv-LV" sz="1600" dirty="0" err="1">
                <a:solidFill>
                  <a:srgbClr val="005927"/>
                </a:solidFill>
                <a:latin typeface="Tahoma" pitchFamily="34" charset="0"/>
                <a:cs typeface="Tahoma" pitchFamily="34" charset="0"/>
              </a:rPr>
              <a:t>Twitter:@Lab_min</a:t>
            </a:r>
            <a:endParaRPr lang="lv-LV" altLang="lv-LV" sz="1600" dirty="0">
              <a:solidFill>
                <a:srgbClr val="005927"/>
              </a:solidFill>
              <a:latin typeface="Tahoma" pitchFamily="34" charset="0"/>
              <a:cs typeface="Tahoma" pitchFamily="34" charset="0"/>
            </a:endParaRPr>
          </a:p>
          <a:p>
            <a:pPr algn="ctr"/>
            <a:r>
              <a:rPr lang="lv-LV" altLang="lv-LV" sz="1600" dirty="0">
                <a:solidFill>
                  <a:srgbClr val="005927"/>
                </a:solidFill>
                <a:latin typeface="Tahoma" pitchFamily="34" charset="0"/>
                <a:cs typeface="Tahoma" pitchFamily="34" charset="0"/>
              </a:rPr>
              <a:t>https://www.facebook.com/labklajibasministrija</a:t>
            </a:r>
          </a:p>
          <a:p>
            <a:pPr algn="ctr"/>
            <a:endParaRPr lang="lv-LV" altLang="lv-LV" sz="800" dirty="0">
              <a:solidFill>
                <a:srgbClr val="005927"/>
              </a:solidFill>
              <a:latin typeface="Tahoma" pitchFamily="34" charset="0"/>
              <a:cs typeface="Tahoma" pitchFamily="34" charset="0"/>
            </a:endParaRPr>
          </a:p>
          <a:p>
            <a:pPr algn="ctr"/>
            <a:r>
              <a:rPr lang="lv-LV" altLang="lv-LV" sz="1600" dirty="0" err="1">
                <a:solidFill>
                  <a:srgbClr val="005927"/>
                </a:solidFill>
                <a:latin typeface="Tahoma" pitchFamily="34" charset="0"/>
                <a:cs typeface="Tahoma" pitchFamily="34" charset="0"/>
              </a:rPr>
              <a:t>Flickr.com:Labklajibas_ministrija</a:t>
            </a:r>
            <a:endParaRPr lang="lv-LV" altLang="lv-LV" sz="1600" dirty="0">
              <a:solidFill>
                <a:srgbClr val="005927"/>
              </a:solidFill>
              <a:latin typeface="Tahoma" pitchFamily="34" charset="0"/>
              <a:cs typeface="Tahoma" pitchFamily="34" charset="0"/>
            </a:endParaRPr>
          </a:p>
          <a:p>
            <a:pPr algn="ctr"/>
            <a:endParaRPr lang="lv-LV" altLang="lv-LV" sz="800" dirty="0">
              <a:solidFill>
                <a:srgbClr val="005927"/>
              </a:solidFill>
              <a:latin typeface="Tahoma" pitchFamily="34" charset="0"/>
              <a:cs typeface="Tahoma" pitchFamily="34" charset="0"/>
            </a:endParaRPr>
          </a:p>
          <a:p>
            <a:pPr algn="ctr"/>
            <a:r>
              <a:rPr lang="lv-LV" altLang="lv-LV" sz="1600" dirty="0" err="1">
                <a:solidFill>
                  <a:srgbClr val="005927"/>
                </a:solidFill>
                <a:latin typeface="Tahoma" pitchFamily="34" charset="0"/>
                <a:cs typeface="Tahoma" pitchFamily="34" charset="0"/>
              </a:rPr>
              <a:t>Youtube.com</a:t>
            </a:r>
            <a:r>
              <a:rPr lang="lv-LV" altLang="lv-LV" sz="1600" dirty="0">
                <a:solidFill>
                  <a:srgbClr val="005927"/>
                </a:solidFill>
                <a:latin typeface="Tahoma" pitchFamily="34" charset="0"/>
                <a:cs typeface="Tahoma" pitchFamily="34" charset="0"/>
              </a:rPr>
              <a:t>/</a:t>
            </a:r>
            <a:r>
              <a:rPr lang="lv-LV" altLang="lv-LV" sz="1600" dirty="0" err="1">
                <a:solidFill>
                  <a:srgbClr val="005927"/>
                </a:solidFill>
                <a:latin typeface="Tahoma" pitchFamily="34" charset="0"/>
                <a:cs typeface="Tahoma" pitchFamily="34" charset="0"/>
              </a:rPr>
              <a:t>labklajibasministrija</a:t>
            </a:r>
            <a:endParaRPr lang="lv-LV" altLang="lv-LV" sz="1600" dirty="0">
              <a:solidFill>
                <a:srgbClr val="005927"/>
              </a:solidFill>
              <a:latin typeface="Tahoma" pitchFamily="34" charset="0"/>
              <a:cs typeface="Tahoma" pitchFamily="34" charset="0"/>
            </a:endParaRPr>
          </a:p>
          <a:p>
            <a:pPr algn="ctr"/>
            <a:endParaRPr lang="lv-LV" altLang="lv-LV" sz="800" dirty="0">
              <a:solidFill>
                <a:srgbClr val="005927"/>
              </a:solidFill>
              <a:latin typeface="Tahoma" pitchFamily="34" charset="0"/>
              <a:cs typeface="Tahoma" pitchFamily="34" charset="0"/>
            </a:endParaRPr>
          </a:p>
          <a:p>
            <a:pPr algn="ctr"/>
            <a:r>
              <a:rPr lang="lv-LV" altLang="lv-LV" sz="1600" dirty="0" err="1">
                <a:solidFill>
                  <a:srgbClr val="005927"/>
                </a:solidFill>
                <a:latin typeface="Tahoma" pitchFamily="34" charset="0"/>
                <a:cs typeface="Tahoma" pitchFamily="34" charset="0"/>
              </a:rPr>
              <a:t>Draugiem.lv</a:t>
            </a:r>
            <a:r>
              <a:rPr lang="lv-LV" altLang="lv-LV" sz="1600" dirty="0">
                <a:solidFill>
                  <a:srgbClr val="005927"/>
                </a:solidFill>
                <a:latin typeface="Tahoma" pitchFamily="34" charset="0"/>
                <a:cs typeface="Tahoma" pitchFamily="34" charset="0"/>
              </a:rPr>
              <a:t>/</a:t>
            </a:r>
            <a:r>
              <a:rPr lang="lv-LV" altLang="lv-LV" sz="1600" dirty="0" err="1">
                <a:solidFill>
                  <a:srgbClr val="005927"/>
                </a:solidFill>
                <a:latin typeface="Tahoma" pitchFamily="34" charset="0"/>
                <a:cs typeface="Tahoma" pitchFamily="34" charset="0"/>
              </a:rPr>
              <a:t>labklajiba</a:t>
            </a:r>
            <a:endParaRPr lang="lv-LV" altLang="lv-LV" sz="1600" dirty="0">
              <a:solidFill>
                <a:srgbClr val="005927"/>
              </a:solidFill>
              <a:latin typeface="Tahoma" pitchFamily="34" charset="0"/>
              <a:cs typeface="Tahoma" pitchFamily="34" charset="0"/>
            </a:endParaRPr>
          </a:p>
          <a:p>
            <a:pPr algn="ctr"/>
            <a:r>
              <a:rPr lang="lv-LV" altLang="lv-LV" sz="1600" i="1" dirty="0">
                <a:latin typeface="Tahoma" pitchFamily="34" charset="0"/>
                <a:cs typeface="Tahoma" pitchFamily="34" charset="0"/>
              </a:rPr>
              <a:t>Izmantotie attēli no: </a:t>
            </a:r>
            <a:r>
              <a:rPr lang="lv-LV" altLang="lv-LV" sz="1600" i="1" dirty="0" err="1">
                <a:latin typeface="Tahoma" pitchFamily="34" charset="0"/>
                <a:cs typeface="Tahoma" pitchFamily="34" charset="0"/>
              </a:rPr>
              <a:t>www.godagimene.lv</a:t>
            </a:r>
            <a:endParaRPr lang="lv-LV" altLang="lv-LV" sz="1600" i="1" dirty="0">
              <a:latin typeface="Tahoma" pitchFamily="34" charset="0"/>
              <a:cs typeface="Tahoma" pitchFamily="34" charset="0"/>
            </a:endParaRPr>
          </a:p>
        </p:txBody>
      </p:sp>
      <p:pic>
        <p:nvPicPr>
          <p:cNvPr id="2050" name="Picture 2" descr="Attēlu rezultāti vaicājumam “mana ģimene zīmējumi”"/>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98772" y="3538539"/>
            <a:ext cx="3554205" cy="272332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s://encrypted-tbn0.gstatic.com/images?q=tbn:ANd9GcS7EP23XH0_oiY0t_GccZYZyBRi0R0AZIVpqkY1Y5d86B3zA2P2owRVTPc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951" y="3538538"/>
            <a:ext cx="3287779" cy="27233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0631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Foto-Shutterstoc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684335"/>
            <a:ext cx="3454399" cy="403066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p:spPr>
      </p:pic>
      <p:sp>
        <p:nvSpPr>
          <p:cNvPr id="4" name="Text Placeholder 3"/>
          <p:cNvSpPr>
            <a:spLocks noGrp="1"/>
          </p:cNvSpPr>
          <p:nvPr>
            <p:ph type="body" sz="quarter" idx="10"/>
          </p:nvPr>
        </p:nvSpPr>
        <p:spPr>
          <a:xfrm>
            <a:off x="141045" y="5862021"/>
            <a:ext cx="2641600" cy="304800"/>
          </a:xfrm>
        </p:spPr>
        <p:txBody>
          <a:bodyPr>
            <a:normAutofit/>
          </a:bodyPr>
          <a:lstStyle/>
          <a:p>
            <a:r>
              <a:rPr lang="lv-LV" sz="900" i="1" dirty="0"/>
              <a:t>Attēls: </a:t>
            </a:r>
            <a:r>
              <a:rPr lang="lv-LV" sz="900" i="1" dirty="0" err="1"/>
              <a:t>Shutterstock</a:t>
            </a:r>
            <a:endParaRPr lang="lv-LV" sz="900" i="1" dirty="0"/>
          </a:p>
        </p:txBody>
      </p:sp>
      <p:sp>
        <p:nvSpPr>
          <p:cNvPr id="6" name="Slide Number Placeholder 5"/>
          <p:cNvSpPr>
            <a:spLocks noGrp="1"/>
          </p:cNvSpPr>
          <p:nvPr>
            <p:ph type="sldNum" sz="quarter" idx="13"/>
          </p:nvPr>
        </p:nvSpPr>
        <p:spPr/>
        <p:txBody>
          <a:bodyPr/>
          <a:lstStyle/>
          <a:p>
            <a:pPr>
              <a:defRPr/>
            </a:pPr>
            <a:fld id="{11628D8D-A1AA-4601-8B99-49743562C836}" type="slidenum">
              <a:rPr lang="en-US" altLang="lv-LV" smtClean="0"/>
              <a:pPr>
                <a:defRPr/>
              </a:pPr>
              <a:t>2</a:t>
            </a:fld>
            <a:endParaRPr lang="en-US" altLang="lv-LV"/>
          </a:p>
        </p:txBody>
      </p:sp>
      <p:sp>
        <p:nvSpPr>
          <p:cNvPr id="10" name="Rectangle 9"/>
          <p:cNvSpPr/>
          <p:nvPr/>
        </p:nvSpPr>
        <p:spPr>
          <a:xfrm>
            <a:off x="3443703" y="0"/>
            <a:ext cx="8565147" cy="6309420"/>
          </a:xfrm>
          <a:prstGeom prst="rect">
            <a:avLst/>
          </a:prstGeom>
        </p:spPr>
        <p:txBody>
          <a:bodyPr wrap="square">
            <a:spAutoFit/>
          </a:bodyPr>
          <a:lstStyle/>
          <a:p>
            <a:pPr algn="just"/>
            <a:endParaRPr lang="lv-LV" sz="1800" b="1" dirty="0">
              <a:solidFill>
                <a:srgbClr val="C00000"/>
              </a:solidFill>
              <a:latin typeface="Arial" panose="020B0604020202020204" pitchFamily="34" charset="0"/>
              <a:cs typeface="Arial" panose="020B0604020202020204" pitchFamily="34" charset="0"/>
            </a:endParaRPr>
          </a:p>
          <a:p>
            <a:pPr algn="just"/>
            <a:endParaRPr lang="lv-LV" sz="1800" b="1" dirty="0">
              <a:solidFill>
                <a:srgbClr val="C00000"/>
              </a:solidFill>
              <a:latin typeface="Arial" panose="020B0604020202020204" pitchFamily="34" charset="0"/>
              <a:cs typeface="Arial" panose="020B0604020202020204" pitchFamily="34" charset="0"/>
            </a:endParaRPr>
          </a:p>
          <a:p>
            <a:pPr algn="just"/>
            <a:endParaRPr lang="lv-LV" sz="1800" b="1" dirty="0">
              <a:solidFill>
                <a:srgbClr val="C00000"/>
              </a:solidFill>
              <a:latin typeface="Arial" panose="020B0604020202020204" pitchFamily="34" charset="0"/>
              <a:cs typeface="Arial" panose="020B0604020202020204" pitchFamily="34" charset="0"/>
            </a:endParaRPr>
          </a:p>
          <a:p>
            <a:pPr algn="just"/>
            <a:r>
              <a:rPr lang="lv-LV" sz="1800" b="1" dirty="0">
                <a:solidFill>
                  <a:srgbClr val="C00000"/>
                </a:solidFill>
                <a:latin typeface="Arial" panose="020B0604020202020204" pitchFamily="34" charset="0"/>
                <a:cs typeface="Arial" panose="020B0604020202020204" pitchFamily="34" charset="0"/>
              </a:rPr>
              <a:t>BĒRNU UN ĢIMENES POLITIKA:</a:t>
            </a:r>
            <a:r>
              <a:rPr lang="lv-LV" sz="1800" dirty="0">
                <a:solidFill>
                  <a:srgbClr val="000000"/>
                </a:solidFill>
                <a:latin typeface="Arial" panose="020B0604020202020204" pitchFamily="34" charset="0"/>
                <a:cs typeface="Arial" panose="020B0604020202020204" pitchFamily="34" charset="0"/>
              </a:rPr>
              <a:t> starpdisciplināra politikas nozare, kas orientēta uz ģimeni kā sabiedrības pamatvērtību un saistīta ar virkni publisko politiku īstenošanu, kuru mērķis veicināt bērnu tiesību ievērošanu, ģimeņu veidošanu un attīstību, nodrošinot ģimenēm pietiekamus ienākumus, nodarbinātības apstākļus un publiskos pakalpojumus.  </a:t>
            </a:r>
            <a:r>
              <a:rPr lang="en-US" sz="1800" dirty="0">
                <a:solidFill>
                  <a:srgbClr val="000000"/>
                </a:solidFill>
                <a:latin typeface="Arial" panose="020B0604020202020204" pitchFamily="34" charset="0"/>
                <a:cs typeface="Arial" panose="020B0604020202020204" pitchFamily="34" charset="0"/>
              </a:rPr>
              <a:t>​</a:t>
            </a:r>
          </a:p>
          <a:p>
            <a:pPr algn="just"/>
            <a:endParaRPr lang="lv-LV" sz="1800" b="1" dirty="0">
              <a:solidFill>
                <a:srgbClr val="000000"/>
              </a:solidFill>
              <a:latin typeface="Arial" panose="020B0604020202020204" pitchFamily="34" charset="0"/>
              <a:cs typeface="Arial" panose="020B0604020202020204" pitchFamily="34" charset="0"/>
            </a:endParaRPr>
          </a:p>
          <a:p>
            <a:pPr algn="just"/>
            <a:endParaRPr lang="lv-LV" sz="1800" b="1" dirty="0">
              <a:solidFill>
                <a:srgbClr val="000000"/>
              </a:solidFill>
              <a:latin typeface="Arial" panose="020B0604020202020204" pitchFamily="34" charset="0"/>
              <a:cs typeface="Arial" panose="020B0604020202020204" pitchFamily="34" charset="0"/>
            </a:endParaRPr>
          </a:p>
          <a:p>
            <a:pPr algn="just"/>
            <a:r>
              <a:rPr lang="lv-LV" sz="1800" dirty="0">
                <a:solidFill>
                  <a:srgbClr val="000000"/>
                </a:solidFill>
                <a:latin typeface="Arial" panose="020B0604020202020204" pitchFamily="34" charset="0"/>
                <a:cs typeface="Arial" panose="020B0604020202020204" pitchFamily="34" charset="0"/>
              </a:rPr>
              <a:t>Kā </a:t>
            </a:r>
            <a:r>
              <a:rPr lang="lv-LV" sz="1800" b="1" dirty="0">
                <a:solidFill>
                  <a:srgbClr val="000000"/>
                </a:solidFill>
                <a:latin typeface="Arial" panose="020B0604020202020204" pitchFamily="34" charset="0"/>
                <a:cs typeface="Arial" panose="020B0604020202020204" pitchFamily="34" charset="0"/>
              </a:rPr>
              <a:t>atsevišķa politikas nozare </a:t>
            </a:r>
            <a:r>
              <a:rPr lang="lv-LV" sz="1800" dirty="0">
                <a:solidFill>
                  <a:srgbClr val="000000"/>
                </a:solidFill>
                <a:latin typeface="Arial" panose="020B0604020202020204" pitchFamily="34" charset="0"/>
                <a:cs typeface="Arial" panose="020B0604020202020204" pitchFamily="34" charset="0"/>
              </a:rPr>
              <a:t>(bērnu un ģimenes politika) tā pirmo reizi iekļauta Ministru kabineta noteikumos 2002.gadā nodarbinātības un sociālās politikas jomā.</a:t>
            </a:r>
          </a:p>
          <a:p>
            <a:pPr algn="just"/>
            <a:endParaRPr lang="lv-LV" sz="1800" b="1" dirty="0">
              <a:solidFill>
                <a:srgbClr val="000000"/>
              </a:solidFill>
              <a:latin typeface="Arial" panose="020B0604020202020204" pitchFamily="34" charset="0"/>
              <a:cs typeface="Arial" panose="020B0604020202020204" pitchFamily="34" charset="0"/>
            </a:endParaRPr>
          </a:p>
          <a:p>
            <a:pPr algn="just"/>
            <a:endParaRPr lang="lv-LV" sz="1800" b="1" dirty="0">
              <a:solidFill>
                <a:srgbClr val="000000"/>
              </a:solidFill>
              <a:latin typeface="Arial" panose="020B0604020202020204" pitchFamily="34" charset="0"/>
              <a:cs typeface="Arial" panose="020B0604020202020204" pitchFamily="34" charset="0"/>
            </a:endParaRPr>
          </a:p>
          <a:p>
            <a:pPr algn="just"/>
            <a:r>
              <a:rPr lang="lv-LV" sz="1800" b="1" dirty="0">
                <a:solidFill>
                  <a:srgbClr val="000000"/>
                </a:solidFill>
                <a:latin typeface="Arial" panose="020B0604020202020204" pitchFamily="34" charset="0"/>
                <a:ea typeface="Verdana" panose="020B0604030504040204" pitchFamily="34" charset="0"/>
                <a:cs typeface="Arial" panose="020B0604020202020204" pitchFamily="34" charset="0"/>
              </a:rPr>
              <a:t>Latvijas valsts ģimenes politikas virsmērķis </a:t>
            </a:r>
            <a:r>
              <a:rPr lang="lv-LV" sz="1800" b="1" dirty="0">
                <a:solidFill>
                  <a:srgbClr val="C00000"/>
                </a:solidFill>
                <a:latin typeface="Arial" panose="020B0604020202020204" pitchFamily="34" charset="0"/>
                <a:ea typeface="Verdana" panose="020B0604030504040204" pitchFamily="34" charset="0"/>
                <a:cs typeface="Arial" panose="020B0604020202020204" pitchFamily="34" charset="0"/>
              </a:rPr>
              <a:t>ir veicināt ģimeņu nodibināšanu, stabilitāti, labklājību un sekmēt dzimstību, kā arī stiprināt laulības institūciju un tās vērtību sabiedrībā. </a:t>
            </a:r>
            <a:endParaRPr lang="lv-LV" sz="1600" b="1" dirty="0">
              <a:latin typeface="Arial" panose="020B0604020202020204" pitchFamily="34" charset="0"/>
              <a:ea typeface="Verdana" panose="020B0604030504040204" pitchFamily="34" charset="0"/>
              <a:cs typeface="Arial" panose="020B0604020202020204" pitchFamily="34" charset="0"/>
            </a:endParaRPr>
          </a:p>
          <a:p>
            <a:pPr algn="just"/>
            <a:endParaRPr lang="lv-LV" sz="1600" b="1" dirty="0">
              <a:latin typeface="Arial" panose="020B0604020202020204" pitchFamily="34" charset="0"/>
              <a:ea typeface="Verdana" panose="020B0604030504040204" pitchFamily="34" charset="0"/>
              <a:cs typeface="Arial" panose="020B0604020202020204" pitchFamily="34" charset="0"/>
            </a:endParaRPr>
          </a:p>
          <a:p>
            <a:endParaRPr lang="lv-LV" sz="1600" dirty="0">
              <a:latin typeface="Arial" panose="020B0604020202020204" pitchFamily="34" charset="0"/>
              <a:ea typeface="Verdana" panose="020B0604030504040204" pitchFamily="34" charset="0"/>
              <a:cs typeface="Arial" panose="020B0604020202020204" pitchFamily="34" charset="0"/>
            </a:endParaRPr>
          </a:p>
          <a:p>
            <a:endParaRPr lang="lv-LV" sz="1600" i="1" dirty="0">
              <a:latin typeface="Arial" panose="020B0604020202020204" pitchFamily="34" charset="0"/>
              <a:ea typeface="Verdana" panose="020B0604030504040204" pitchFamily="34" charset="0"/>
              <a:cs typeface="Arial" panose="020B0604020202020204" pitchFamily="34" charset="0"/>
            </a:endParaRPr>
          </a:p>
          <a:p>
            <a:pPr lvl="2" indent="0"/>
            <a:endParaRPr lang="lv-LV" sz="1600" i="1" dirty="0">
              <a:latin typeface="Arial" panose="020B0604020202020204" pitchFamily="34" charset="0"/>
              <a:ea typeface="Verdana" panose="020B0604030504040204" pitchFamily="34" charset="0"/>
              <a:cs typeface="Arial" panose="020B0604020202020204" pitchFamily="34" charset="0"/>
            </a:endParaRPr>
          </a:p>
          <a:p>
            <a:pPr lvl="2" indent="0"/>
            <a:endParaRPr lang="lv-LV" sz="1600" dirty="0">
              <a:solidFill>
                <a:srgbClr val="00B050"/>
              </a:solidFill>
              <a:latin typeface="Arial" panose="020B0604020202020204" pitchFamily="34" charset="0"/>
            </a:endParaRPr>
          </a:p>
        </p:txBody>
      </p:sp>
    </p:spTree>
    <p:extLst>
      <p:ext uri="{BB962C8B-B14F-4D97-AF65-F5344CB8AC3E}">
        <p14:creationId xmlns:p14="http://schemas.microsoft.com/office/powerpoint/2010/main" val="4037484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8821" y="381000"/>
            <a:ext cx="8983579" cy="1036642"/>
          </a:xfrm>
        </p:spPr>
        <p:txBody>
          <a:bodyPr>
            <a:normAutofit fontScale="90000"/>
          </a:bodyPr>
          <a:lstStyle/>
          <a:p>
            <a:pPr algn="ctr"/>
            <a:r>
              <a:rPr lang="lv-LV" dirty="0"/>
              <a:t>Bērnu un ģimenes politikas jomā Labklājības ministrijai patlaban ir šādi galvenie aktuālie darba kārtības jautājumi</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29192025"/>
              </p:ext>
            </p:extLst>
          </p:nvPr>
        </p:nvGraphicFramePr>
        <p:xfrm>
          <a:off x="240631" y="1676401"/>
          <a:ext cx="11718757" cy="49529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5"/>
          <p:cNvSpPr>
            <a:spLocks noGrp="1"/>
          </p:cNvSpPr>
          <p:nvPr>
            <p:ph type="sldNum" sz="quarter" idx="13"/>
          </p:nvPr>
        </p:nvSpPr>
        <p:spPr/>
        <p:txBody>
          <a:bodyPr/>
          <a:lstStyle/>
          <a:p>
            <a:pPr>
              <a:defRPr/>
            </a:pPr>
            <a:fld id="{11628D8D-A1AA-4601-8B99-49743562C836}" type="slidenum">
              <a:rPr lang="en-US" altLang="lv-LV" smtClean="0"/>
              <a:pPr>
                <a:defRPr/>
              </a:pPr>
              <a:t>3</a:t>
            </a:fld>
            <a:endParaRPr lang="en-US" altLang="lv-LV"/>
          </a:p>
        </p:txBody>
      </p:sp>
    </p:spTree>
    <p:extLst>
      <p:ext uri="{BB962C8B-B14F-4D97-AF65-F5344CB8AC3E}">
        <p14:creationId xmlns:p14="http://schemas.microsoft.com/office/powerpoint/2010/main" val="1923261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79776" y="188640"/>
            <a:ext cx="6096000" cy="1036642"/>
          </a:xfrm>
        </p:spPr>
        <p:txBody>
          <a:bodyPr/>
          <a:lstStyle/>
          <a:p>
            <a:r>
              <a:rPr lang="lv-LV" dirty="0">
                <a:latin typeface="Arial" panose="020B0604020202020204" pitchFamily="34" charset="0"/>
                <a:cs typeface="Arial" panose="020B0604020202020204" pitchFamily="34" charset="0"/>
              </a:rPr>
              <a:t>Valsts atbalsta ģimenēm ar bērniem attīstība</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82110062"/>
              </p:ext>
            </p:extLst>
          </p:nvPr>
        </p:nvGraphicFramePr>
        <p:xfrm>
          <a:off x="606491" y="1700808"/>
          <a:ext cx="9632870" cy="49069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5"/>
          <p:cNvSpPr>
            <a:spLocks noGrp="1"/>
          </p:cNvSpPr>
          <p:nvPr>
            <p:ph type="sldNum" sz="quarter" idx="13"/>
          </p:nvPr>
        </p:nvSpPr>
        <p:spPr/>
        <p:txBody>
          <a:bodyPr/>
          <a:lstStyle/>
          <a:p>
            <a:pPr>
              <a:defRPr/>
            </a:pPr>
            <a:fld id="{11628D8D-A1AA-4601-8B99-49743562C836}" type="slidenum">
              <a:rPr lang="en-US" altLang="lv-LV" smtClean="0"/>
              <a:pPr>
                <a:defRPr/>
              </a:pPr>
              <a:t>4</a:t>
            </a:fld>
            <a:endParaRPr lang="en-US" altLang="lv-LV"/>
          </a:p>
        </p:txBody>
      </p:sp>
      <p:sp>
        <p:nvSpPr>
          <p:cNvPr id="8" name="Left-Right Arrow 7"/>
          <p:cNvSpPr/>
          <p:nvPr/>
        </p:nvSpPr>
        <p:spPr>
          <a:xfrm>
            <a:off x="1670246" y="1340768"/>
            <a:ext cx="8280920" cy="504056"/>
          </a:xfrm>
          <a:prstGeom prst="leftRightArrow">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Tree>
    <p:extLst>
      <p:ext uri="{BB962C8B-B14F-4D97-AF65-F5344CB8AC3E}">
        <p14:creationId xmlns:p14="http://schemas.microsoft.com/office/powerpoint/2010/main" val="2029673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latin typeface="Arial" panose="020B0604020202020204" pitchFamily="34" charset="0"/>
                <a:cs typeface="Arial" panose="020B0604020202020204" pitchFamily="34" charset="0"/>
              </a:rPr>
              <a:t>Atbalsts ģimenēm 2017.gadā (+19,7 milj. </a:t>
            </a:r>
            <a:r>
              <a:rPr lang="lv-LV" dirty="0" err="1">
                <a:latin typeface="Arial" panose="020B0604020202020204" pitchFamily="34" charset="0"/>
                <a:cs typeface="Arial" panose="020B0604020202020204" pitchFamily="34" charset="0"/>
              </a:rPr>
              <a:t>euro</a:t>
            </a:r>
            <a:r>
              <a:rPr lang="lv-LV" dirty="0">
                <a:latin typeface="Arial" panose="020B0604020202020204" pitchFamily="34" charset="0"/>
                <a:cs typeface="Arial" panose="020B0604020202020204" pitchFamily="34" charset="0"/>
              </a:rPr>
              <a:t>)</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093456398"/>
              </p:ext>
            </p:extLst>
          </p:nvPr>
        </p:nvGraphicFramePr>
        <p:xfrm>
          <a:off x="655983" y="1417642"/>
          <a:ext cx="11221278" cy="54403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5"/>
          <p:cNvSpPr>
            <a:spLocks noGrp="1"/>
          </p:cNvSpPr>
          <p:nvPr>
            <p:ph type="sldNum" sz="quarter" idx="13"/>
          </p:nvPr>
        </p:nvSpPr>
        <p:spPr/>
        <p:txBody>
          <a:bodyPr/>
          <a:lstStyle/>
          <a:p>
            <a:pPr>
              <a:defRPr/>
            </a:pPr>
            <a:fld id="{11628D8D-A1AA-4601-8B99-49743562C836}" type="slidenum">
              <a:rPr lang="en-US" altLang="lv-LV" smtClean="0"/>
              <a:pPr>
                <a:defRPr/>
              </a:pPr>
              <a:t>5</a:t>
            </a:fld>
            <a:endParaRPr lang="en-US" altLang="lv-LV"/>
          </a:p>
        </p:txBody>
      </p:sp>
    </p:spTree>
    <p:extLst>
      <p:ext uri="{BB962C8B-B14F-4D97-AF65-F5344CB8AC3E}">
        <p14:creationId xmlns:p14="http://schemas.microsoft.com/office/powerpoint/2010/main" val="4278432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7866" y="304802"/>
            <a:ext cx="7500135" cy="1066799"/>
          </a:xfrm>
        </p:spPr>
        <p:txBody>
          <a:bodyPr>
            <a:noAutofit/>
          </a:bodyPr>
          <a:lstStyle/>
          <a:p>
            <a:pPr algn="ctr"/>
            <a:r>
              <a:rPr lang="lv-LV" sz="2000" dirty="0">
                <a:latin typeface="Arial" panose="020B0604020202020204" pitchFamily="34" charset="0"/>
                <a:cs typeface="Arial" panose="020B0604020202020204" pitchFamily="34" charset="0"/>
              </a:rPr>
              <a:t>Jaunu pakalpojumu attīstība -  ES </a:t>
            </a:r>
            <a:r>
              <a:rPr lang="lv-LV" sz="1800" dirty="0">
                <a:latin typeface="Arial" panose="020B0604020202020204" pitchFamily="34" charset="0"/>
                <a:cs typeface="Arial" panose="020B0604020202020204" pitchFamily="34" charset="0"/>
              </a:rPr>
              <a:t>Nodarbinātības un sociālās inovācijas programmas projekts «Elastīga bērnu uzraudzības pakalpojuma nodrošināšana darbiniekiem, kas strādā nestandarta darba laiku»</a:t>
            </a:r>
          </a:p>
        </p:txBody>
      </p:sp>
      <p:graphicFrame>
        <p:nvGraphicFramePr>
          <p:cNvPr id="8" name="Content Placeholder 7"/>
          <p:cNvGraphicFramePr>
            <a:graphicFrameLocks noGrp="1"/>
          </p:cNvGraphicFramePr>
          <p:nvPr>
            <p:ph sz="half" idx="1"/>
            <p:extLst>
              <p:ext uri="{D42A27DB-BD31-4B8C-83A1-F6EECF244321}">
                <p14:modId xmlns:p14="http://schemas.microsoft.com/office/powerpoint/2010/main" val="117723207"/>
              </p:ext>
            </p:extLst>
          </p:nvPr>
        </p:nvGraphicFramePr>
        <p:xfrm>
          <a:off x="577550" y="1585646"/>
          <a:ext cx="3750067" cy="50540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 name="Content Placeholder 8"/>
          <p:cNvGraphicFramePr>
            <a:graphicFrameLocks noGrp="1"/>
          </p:cNvGraphicFramePr>
          <p:nvPr>
            <p:ph sz="half" idx="2"/>
            <p:extLst>
              <p:ext uri="{D42A27DB-BD31-4B8C-83A1-F6EECF244321}">
                <p14:modId xmlns:p14="http://schemas.microsoft.com/office/powerpoint/2010/main" val="3412033224"/>
              </p:ext>
            </p:extLst>
          </p:nvPr>
        </p:nvGraphicFramePr>
        <p:xfrm>
          <a:off x="5402425" y="1869897"/>
          <a:ext cx="5364968" cy="4674741"/>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7" name="Slide Number Placeholder 6"/>
          <p:cNvSpPr>
            <a:spLocks noGrp="1"/>
          </p:cNvSpPr>
          <p:nvPr>
            <p:ph type="sldNum" sz="quarter" idx="13"/>
          </p:nvPr>
        </p:nvSpPr>
        <p:spPr/>
        <p:txBody>
          <a:bodyPr/>
          <a:lstStyle/>
          <a:p>
            <a:pPr>
              <a:defRPr/>
            </a:pPr>
            <a:fld id="{34D2301C-0775-40B4-BEBA-FE051883478C}" type="slidenum">
              <a:rPr lang="en-US" altLang="lv-LV" smtClean="0"/>
              <a:pPr>
                <a:defRPr/>
              </a:pPr>
              <a:t>6</a:t>
            </a:fld>
            <a:endParaRPr lang="en-US" altLang="lv-LV"/>
          </a:p>
        </p:txBody>
      </p:sp>
    </p:spTree>
    <p:extLst>
      <p:ext uri="{BB962C8B-B14F-4D97-AF65-F5344CB8AC3E}">
        <p14:creationId xmlns:p14="http://schemas.microsoft.com/office/powerpoint/2010/main" val="3374948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3260558" y="381000"/>
            <a:ext cx="6950242" cy="1036638"/>
          </a:xfrm>
        </p:spPr>
        <p:txBody>
          <a:bodyPr/>
          <a:lstStyle/>
          <a:p>
            <a:pPr algn="ctr"/>
            <a:r>
              <a:rPr lang="lv-LV" altLang="lv-LV" dirty="0">
                <a:ea typeface="MS PGothic" panose="020B0600070205080204" pitchFamily="34" charset="-128"/>
              </a:rPr>
              <a:t>Ārpusģimenes aprūpē esošie bērni</a:t>
            </a:r>
          </a:p>
        </p:txBody>
      </p:sp>
      <p:sp>
        <p:nvSpPr>
          <p:cNvPr id="13315"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AC1FCE16-8315-4395-B072-51947089D4F5}" type="slidenum">
              <a:rPr lang="en-US" altLang="lv-LV" smtClean="0"/>
              <a:pPr/>
              <a:t>7</a:t>
            </a:fld>
            <a:endParaRPr lang="en-US" altLang="lv-LV"/>
          </a:p>
        </p:txBody>
      </p:sp>
      <p:graphicFrame>
        <p:nvGraphicFramePr>
          <p:cNvPr id="2" name="Chart 6"/>
          <p:cNvGraphicFramePr>
            <a:graphicFrameLocks noChangeAspect="1"/>
          </p:cNvGraphicFramePr>
          <p:nvPr>
            <p:extLst>
              <p:ext uri="{D42A27DB-BD31-4B8C-83A1-F6EECF244321}">
                <p14:modId xmlns:p14="http://schemas.microsoft.com/office/powerpoint/2010/main" val="2681224223"/>
              </p:ext>
            </p:extLst>
          </p:nvPr>
        </p:nvGraphicFramePr>
        <p:xfrm>
          <a:off x="806117" y="1251283"/>
          <a:ext cx="10876546" cy="560671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27307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731168" y="381000"/>
            <a:ext cx="7479632" cy="1036638"/>
          </a:xfrm>
        </p:spPr>
        <p:txBody>
          <a:bodyPr>
            <a:normAutofit fontScale="90000"/>
          </a:bodyPr>
          <a:lstStyle/>
          <a:p>
            <a:pPr algn="ctr">
              <a:lnSpc>
                <a:spcPct val="107000"/>
              </a:lnSpc>
              <a:spcAft>
                <a:spcPts val="0"/>
              </a:spcAft>
            </a:pPr>
            <a:r>
              <a:rPr lang="lv-LV" dirty="0"/>
              <a:t>Latvijas Nacionālajā attīstības plānā 2014. – 2020.gadam noteikto mērķu izpilde</a:t>
            </a:r>
            <a:endParaRPr lang="lv-LV" dirty="0">
              <a:ea typeface="Calibri" panose="020F0502020204030204" pitchFamily="34" charset="0"/>
              <a:cs typeface="Times New Roman" panose="02020603050405020304" pitchFamily="18" charset="0"/>
            </a:endParaRPr>
          </a:p>
        </p:txBody>
      </p:sp>
      <p:sp>
        <p:nvSpPr>
          <p:cNvPr id="14339"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B69FE683-A8C7-412E-B633-309FAE4531F7}" type="slidenum">
              <a:rPr lang="en-US" altLang="lv-LV" smtClean="0"/>
              <a:pPr/>
              <a:t>8</a:t>
            </a:fld>
            <a:endParaRPr lang="en-US" altLang="lv-LV"/>
          </a:p>
        </p:txBody>
      </p:sp>
      <p:graphicFrame>
        <p:nvGraphicFramePr>
          <p:cNvPr id="7" name="Table 6"/>
          <p:cNvGraphicFramePr>
            <a:graphicFrameLocks noGrp="1"/>
          </p:cNvGraphicFramePr>
          <p:nvPr>
            <p:extLst>
              <p:ext uri="{D42A27DB-BD31-4B8C-83A1-F6EECF244321}">
                <p14:modId xmlns:p14="http://schemas.microsoft.com/office/powerpoint/2010/main" val="4215117617"/>
              </p:ext>
            </p:extLst>
          </p:nvPr>
        </p:nvGraphicFramePr>
        <p:xfrm>
          <a:off x="782053" y="1502535"/>
          <a:ext cx="10262937" cy="4191808"/>
        </p:xfrm>
        <a:graphic>
          <a:graphicData uri="http://schemas.openxmlformats.org/drawingml/2006/table">
            <a:tbl>
              <a:tblPr firstRow="1" firstCol="1" bandRow="1">
                <a:tableStyleId>{F5AB1C69-6EDB-4FF4-983F-18BD219EF322}</a:tableStyleId>
              </a:tblPr>
              <a:tblGrid>
                <a:gridCol w="2604029">
                  <a:extLst>
                    <a:ext uri="{9D8B030D-6E8A-4147-A177-3AD203B41FA5}">
                      <a16:colId xmlns:a16="http://schemas.microsoft.com/office/drawing/2014/main" val="20000"/>
                    </a:ext>
                  </a:extLst>
                </a:gridCol>
                <a:gridCol w="1102882">
                  <a:extLst>
                    <a:ext uri="{9D8B030D-6E8A-4147-A177-3AD203B41FA5}">
                      <a16:colId xmlns:a16="http://schemas.microsoft.com/office/drawing/2014/main" val="20001"/>
                    </a:ext>
                  </a:extLst>
                </a:gridCol>
                <a:gridCol w="1091599">
                  <a:extLst>
                    <a:ext uri="{9D8B030D-6E8A-4147-A177-3AD203B41FA5}">
                      <a16:colId xmlns:a16="http://schemas.microsoft.com/office/drawing/2014/main" val="20002"/>
                    </a:ext>
                  </a:extLst>
                </a:gridCol>
                <a:gridCol w="1326257">
                  <a:extLst>
                    <a:ext uri="{9D8B030D-6E8A-4147-A177-3AD203B41FA5}">
                      <a16:colId xmlns:a16="http://schemas.microsoft.com/office/drawing/2014/main" val="1045766923"/>
                    </a:ext>
                  </a:extLst>
                </a:gridCol>
                <a:gridCol w="1268632">
                  <a:extLst>
                    <a:ext uri="{9D8B030D-6E8A-4147-A177-3AD203B41FA5}">
                      <a16:colId xmlns:a16="http://schemas.microsoft.com/office/drawing/2014/main" val="20003"/>
                    </a:ext>
                  </a:extLst>
                </a:gridCol>
                <a:gridCol w="1041611">
                  <a:extLst>
                    <a:ext uri="{9D8B030D-6E8A-4147-A177-3AD203B41FA5}">
                      <a16:colId xmlns:a16="http://schemas.microsoft.com/office/drawing/2014/main" val="1656216245"/>
                    </a:ext>
                  </a:extLst>
                </a:gridCol>
                <a:gridCol w="908858">
                  <a:extLst>
                    <a:ext uri="{9D8B030D-6E8A-4147-A177-3AD203B41FA5}">
                      <a16:colId xmlns:a16="http://schemas.microsoft.com/office/drawing/2014/main" val="20004"/>
                    </a:ext>
                  </a:extLst>
                </a:gridCol>
                <a:gridCol w="919069">
                  <a:extLst>
                    <a:ext uri="{9D8B030D-6E8A-4147-A177-3AD203B41FA5}">
                      <a16:colId xmlns:a16="http://schemas.microsoft.com/office/drawing/2014/main" val="20005"/>
                    </a:ext>
                  </a:extLst>
                </a:gridCol>
              </a:tblGrid>
              <a:tr h="985790">
                <a:tc>
                  <a:txBody>
                    <a:bodyPr/>
                    <a:lstStyle/>
                    <a:p>
                      <a:pPr algn="ctr">
                        <a:lnSpc>
                          <a:spcPct val="107000"/>
                        </a:lnSpc>
                        <a:spcAft>
                          <a:spcPts val="0"/>
                        </a:spcAft>
                      </a:pPr>
                      <a:r>
                        <a:rPr lang="lv-LV" sz="1400" dirty="0">
                          <a:effectLst/>
                        </a:rPr>
                        <a:t> </a:t>
                      </a:r>
                      <a:endParaRPr lang="lv-LV" sz="140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lv-LV" sz="1400" dirty="0">
                          <a:effectLst/>
                        </a:rPr>
                        <a:t>Bāzes </a:t>
                      </a:r>
                    </a:p>
                    <a:p>
                      <a:pPr algn="ctr">
                        <a:lnSpc>
                          <a:spcPct val="107000"/>
                        </a:lnSpc>
                        <a:spcAft>
                          <a:spcPts val="0"/>
                        </a:spcAft>
                      </a:pPr>
                      <a:r>
                        <a:rPr lang="lv-LV" sz="1400" dirty="0">
                          <a:effectLst/>
                        </a:rPr>
                        <a:t>vērtība</a:t>
                      </a:r>
                    </a:p>
                    <a:p>
                      <a:pPr algn="ctr">
                        <a:lnSpc>
                          <a:spcPct val="107000"/>
                        </a:lnSpc>
                        <a:spcAft>
                          <a:spcPts val="0"/>
                        </a:spcAft>
                      </a:pPr>
                      <a:r>
                        <a:rPr lang="lv-LV" sz="1400" dirty="0">
                          <a:effectLst/>
                        </a:rPr>
                        <a:t>(gads)</a:t>
                      </a:r>
                      <a:endParaRPr lang="lv-LV" sz="1400" b="1"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lv-LV" sz="1400" dirty="0">
                          <a:effectLst/>
                        </a:rPr>
                        <a:t>2014</a:t>
                      </a:r>
                      <a:endParaRPr lang="lv-LV" sz="14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lv-LV" sz="1400" dirty="0">
                          <a:effectLst/>
                        </a:rPr>
                        <a:t>2015</a:t>
                      </a:r>
                      <a:endParaRPr lang="lv-LV" sz="14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lv-LV" sz="1400" b="1" dirty="0">
                          <a:solidFill>
                            <a:srgbClr val="FF0000"/>
                          </a:solidFill>
                          <a:effectLst/>
                        </a:rPr>
                        <a:t>2016</a:t>
                      </a:r>
                    </a:p>
                    <a:p>
                      <a:pPr algn="ctr">
                        <a:lnSpc>
                          <a:spcPct val="115000"/>
                        </a:lnSpc>
                        <a:spcAft>
                          <a:spcPts val="0"/>
                        </a:spcAft>
                      </a:pPr>
                      <a:r>
                        <a:rPr lang="lv-LV" sz="1400" b="1" dirty="0">
                          <a:solidFill>
                            <a:srgbClr val="FF0000"/>
                          </a:solidFill>
                          <a:effectLst/>
                        </a:rPr>
                        <a:t>(izpilde)</a:t>
                      </a:r>
                      <a:endParaRPr lang="lv-LV" sz="1400" b="1" dirty="0">
                        <a:solidFill>
                          <a:srgbClr val="FF0000"/>
                        </a:solidFill>
                        <a:effectLst/>
                        <a:latin typeface="+mj-lt"/>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0"/>
                        </a:spcAft>
                      </a:pPr>
                      <a:r>
                        <a:rPr lang="lv-LV" sz="1400" dirty="0">
                          <a:effectLst/>
                        </a:rPr>
                        <a:t>2017</a:t>
                      </a:r>
                      <a:endParaRPr lang="lv-LV" sz="14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lv-LV" sz="1400" dirty="0">
                          <a:effectLst/>
                        </a:rPr>
                        <a:t>2020</a:t>
                      </a:r>
                      <a:endParaRPr lang="lv-LV" sz="14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lv-LV" sz="1400" dirty="0">
                          <a:effectLst/>
                        </a:rPr>
                        <a:t>2030</a:t>
                      </a:r>
                      <a:endParaRPr lang="lv-LV" sz="14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1277435">
                <a:tc>
                  <a:txBody>
                    <a:bodyPr/>
                    <a:lstStyle/>
                    <a:p>
                      <a:pPr algn="l">
                        <a:lnSpc>
                          <a:spcPct val="107000"/>
                        </a:lnSpc>
                        <a:spcAft>
                          <a:spcPts val="0"/>
                        </a:spcAft>
                      </a:pPr>
                      <a:r>
                        <a:rPr lang="lv-LV" sz="1400" dirty="0">
                          <a:effectLst/>
                        </a:rPr>
                        <a:t>Ārpusģimenes aprūpē esošo bērnu skaits attiecībā pret visu nepilngadīgo skaitu valstī (%)</a:t>
                      </a:r>
                      <a:endParaRPr lang="lv-LV" sz="14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lv-LV" sz="1400" dirty="0">
                          <a:effectLst/>
                        </a:rPr>
                        <a:t>2,31</a:t>
                      </a:r>
                    </a:p>
                    <a:p>
                      <a:pPr algn="ctr">
                        <a:lnSpc>
                          <a:spcPct val="107000"/>
                        </a:lnSpc>
                        <a:spcAft>
                          <a:spcPts val="0"/>
                        </a:spcAft>
                      </a:pPr>
                      <a:r>
                        <a:rPr lang="lv-LV" sz="1400" dirty="0">
                          <a:effectLst/>
                        </a:rPr>
                        <a:t>(2011.g.)</a:t>
                      </a:r>
                    </a:p>
                    <a:p>
                      <a:pPr algn="ctr">
                        <a:lnSpc>
                          <a:spcPct val="107000"/>
                        </a:lnSpc>
                        <a:spcAft>
                          <a:spcPts val="0"/>
                        </a:spcAft>
                      </a:pPr>
                      <a:r>
                        <a:rPr lang="lv-LV" sz="1400" dirty="0">
                          <a:effectLst/>
                        </a:rPr>
                        <a:t> </a:t>
                      </a:r>
                      <a:endParaRPr lang="lv-LV" sz="14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lv-LV" sz="1400" dirty="0">
                          <a:effectLst/>
                        </a:rPr>
                        <a:t>2.2%</a:t>
                      </a:r>
                      <a:endParaRPr lang="lv-LV" sz="1400" b="0" dirty="0">
                        <a:solidFill>
                          <a:schemeClr val="tx1"/>
                        </a:solidFill>
                        <a:effectLst/>
                        <a:latin typeface="+mj-lt"/>
                      </a:endParaRPr>
                    </a:p>
                  </a:txBody>
                  <a:tcPr marL="68580" marR="68580" marT="0" marB="0"/>
                </a:tc>
                <a:tc>
                  <a:txBody>
                    <a:bodyPr/>
                    <a:lstStyle/>
                    <a:p>
                      <a:pPr algn="ctr">
                        <a:lnSpc>
                          <a:spcPct val="107000"/>
                        </a:lnSpc>
                        <a:spcAft>
                          <a:spcPts val="0"/>
                        </a:spcAft>
                      </a:pPr>
                      <a:r>
                        <a:rPr lang="lv-LV" sz="1400" dirty="0">
                          <a:effectLst/>
                        </a:rPr>
                        <a:t>1.99%</a:t>
                      </a:r>
                      <a:endParaRPr lang="lv-LV" sz="14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tabLst>
                          <a:tab pos="180340" algn="l"/>
                        </a:tabLst>
                      </a:pPr>
                      <a:r>
                        <a:rPr lang="lv-LV" sz="1400" b="1" dirty="0">
                          <a:solidFill>
                            <a:srgbClr val="FF0000"/>
                          </a:solidFill>
                          <a:effectLst/>
                        </a:rPr>
                        <a:t>1.97%</a:t>
                      </a:r>
                      <a:endParaRPr lang="lv-LV" sz="1400" b="1" dirty="0">
                        <a:solidFill>
                          <a:srgbClr val="FF0000"/>
                        </a:solidFill>
                        <a:effectLst/>
                        <a:latin typeface="+mj-lt"/>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0"/>
                        </a:spcAft>
                      </a:pPr>
                      <a:r>
                        <a:rPr lang="lv-LV" sz="1400" dirty="0">
                          <a:effectLst/>
                        </a:rPr>
                        <a:t>≤ 2.1</a:t>
                      </a:r>
                      <a:endParaRPr lang="lv-LV" sz="14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lv-LV" sz="1400" dirty="0">
                          <a:effectLst/>
                        </a:rPr>
                        <a:t>≤ 2.0</a:t>
                      </a:r>
                      <a:endParaRPr lang="lv-LV" sz="14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lv-LV" sz="1400" dirty="0">
                          <a:effectLst/>
                        </a:rPr>
                        <a:t>≤ 1.7</a:t>
                      </a:r>
                      <a:endParaRPr lang="lv-LV" sz="14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1928583">
                <a:tc>
                  <a:txBody>
                    <a:bodyPr/>
                    <a:lstStyle/>
                    <a:p>
                      <a:pPr algn="l">
                        <a:lnSpc>
                          <a:spcPct val="107000"/>
                        </a:lnSpc>
                        <a:spcAft>
                          <a:spcPts val="0"/>
                        </a:spcAft>
                      </a:pPr>
                      <a:r>
                        <a:rPr lang="lv-LV" sz="1400" dirty="0">
                          <a:effectLst/>
                        </a:rPr>
                        <a:t>Aizbildnībā un audžuģimenēs </a:t>
                      </a:r>
                    </a:p>
                    <a:p>
                      <a:pPr algn="l">
                        <a:lnSpc>
                          <a:spcPct val="107000"/>
                        </a:lnSpc>
                        <a:spcAft>
                          <a:spcPts val="0"/>
                        </a:spcAft>
                      </a:pPr>
                      <a:r>
                        <a:rPr lang="lv-LV" sz="1400" dirty="0">
                          <a:effectLst/>
                        </a:rPr>
                        <a:t>(ģimeniskā vidē) dzīvojošu bērnu skaits attiecībā pret visiem bērniem, kas ir ārpusģimenes aprūpē (%)</a:t>
                      </a:r>
                      <a:endParaRPr lang="lv-LV" sz="14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lv-LV" sz="1400" dirty="0">
                          <a:effectLst/>
                        </a:rPr>
                        <a:t>77,8</a:t>
                      </a:r>
                    </a:p>
                    <a:p>
                      <a:pPr algn="ctr">
                        <a:lnSpc>
                          <a:spcPct val="107000"/>
                        </a:lnSpc>
                        <a:spcAft>
                          <a:spcPts val="0"/>
                        </a:spcAft>
                      </a:pPr>
                      <a:r>
                        <a:rPr lang="lv-LV" sz="1400" dirty="0">
                          <a:effectLst/>
                        </a:rPr>
                        <a:t>(2011.g.)</a:t>
                      </a:r>
                    </a:p>
                    <a:p>
                      <a:pPr algn="ctr">
                        <a:lnSpc>
                          <a:spcPct val="107000"/>
                        </a:lnSpc>
                        <a:spcAft>
                          <a:spcPts val="0"/>
                        </a:spcAft>
                      </a:pPr>
                      <a:r>
                        <a:rPr lang="lv-LV" sz="1400" dirty="0">
                          <a:effectLst/>
                        </a:rPr>
                        <a:t> </a:t>
                      </a:r>
                      <a:endParaRPr lang="lv-LV" sz="14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lv-LV" sz="1400" dirty="0">
                          <a:effectLst/>
                        </a:rPr>
                        <a:t>80%</a:t>
                      </a:r>
                      <a:endParaRPr lang="lv-LV" sz="1400" b="0" dirty="0">
                        <a:solidFill>
                          <a:schemeClr val="tx1"/>
                        </a:solidFill>
                        <a:effectLst/>
                        <a:latin typeface="+mj-lt"/>
                      </a:endParaRPr>
                    </a:p>
                  </a:txBody>
                  <a:tcPr marL="68580" marR="68580" marT="0" marB="0"/>
                </a:tc>
                <a:tc>
                  <a:txBody>
                    <a:bodyPr/>
                    <a:lstStyle/>
                    <a:p>
                      <a:pPr algn="ctr">
                        <a:lnSpc>
                          <a:spcPct val="107000"/>
                        </a:lnSpc>
                        <a:spcAft>
                          <a:spcPts val="0"/>
                        </a:spcAft>
                      </a:pPr>
                      <a:r>
                        <a:rPr lang="lv-LV" sz="1400" dirty="0">
                          <a:effectLst/>
                        </a:rPr>
                        <a:t>80.4%</a:t>
                      </a:r>
                      <a:endParaRPr lang="lv-LV" sz="14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6000"/>
                        </a:lnSpc>
                        <a:spcAft>
                          <a:spcPts val="0"/>
                        </a:spcAft>
                      </a:pPr>
                      <a:r>
                        <a:rPr lang="lv-LV" sz="1400" b="1" kern="1200" dirty="0">
                          <a:solidFill>
                            <a:srgbClr val="FF0000"/>
                          </a:solidFill>
                          <a:effectLst/>
                        </a:rPr>
                        <a:t>82.5%</a:t>
                      </a:r>
                      <a:endParaRPr lang="lv-LV" sz="1400" b="1" dirty="0">
                        <a:solidFill>
                          <a:srgbClr val="FF0000"/>
                        </a:solidFill>
                        <a:effectLst/>
                        <a:latin typeface="+mj-lt"/>
                        <a:ea typeface="Times New Roman" panose="02020603050405020304" pitchFamily="18" charset="0"/>
                      </a:endParaRPr>
                    </a:p>
                  </a:txBody>
                  <a:tcPr marL="0" marR="0" marT="0" marB="0"/>
                </a:tc>
                <a:tc>
                  <a:txBody>
                    <a:bodyPr/>
                    <a:lstStyle/>
                    <a:p>
                      <a:pPr algn="ctr">
                        <a:lnSpc>
                          <a:spcPct val="107000"/>
                        </a:lnSpc>
                        <a:spcAft>
                          <a:spcPts val="0"/>
                        </a:spcAft>
                      </a:pPr>
                      <a:r>
                        <a:rPr lang="lv-LV" sz="1400" dirty="0">
                          <a:effectLst/>
                        </a:rPr>
                        <a:t>&gt; 82%</a:t>
                      </a:r>
                      <a:endParaRPr lang="lv-LV" sz="14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lv-LV" sz="1400" dirty="0">
                          <a:effectLst/>
                        </a:rPr>
                        <a:t>&gt; 85%</a:t>
                      </a:r>
                      <a:endParaRPr lang="lv-LV" sz="14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lv-LV" sz="1400" dirty="0">
                          <a:effectLst/>
                        </a:rPr>
                        <a:t>&gt; 90%</a:t>
                      </a:r>
                      <a:endParaRPr lang="lv-LV" sz="14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2" name="Rectangle: Rounded Corners 1"/>
          <p:cNvSpPr/>
          <p:nvPr/>
        </p:nvSpPr>
        <p:spPr>
          <a:xfrm>
            <a:off x="3104147" y="4371473"/>
            <a:ext cx="8915400" cy="2327501"/>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v-LV" b="1" u="sng" dirty="0" err="1">
                <a:solidFill>
                  <a:schemeClr val="tx1"/>
                </a:solidFill>
                <a:latin typeface="Arial" panose="020B0604020202020204" pitchFamily="34" charset="0"/>
                <a:cs typeface="Arial" panose="020B0604020202020204" pitchFamily="34" charset="0"/>
              </a:rPr>
              <a:t>Deinstitucionalizācijas</a:t>
            </a:r>
            <a:r>
              <a:rPr lang="lv-LV" b="1" u="sng" dirty="0">
                <a:solidFill>
                  <a:schemeClr val="tx1"/>
                </a:solidFill>
                <a:latin typeface="Arial" panose="020B0604020202020204" pitchFamily="34" charset="0"/>
                <a:cs typeface="Arial" panose="020B0604020202020204" pitchFamily="34" charset="0"/>
              </a:rPr>
              <a:t> procesa ietvaros:</a:t>
            </a:r>
          </a:p>
          <a:p>
            <a:pPr marL="285750" indent="-285750" algn="just">
              <a:buFontTx/>
              <a:buChar char="-"/>
            </a:pPr>
            <a:r>
              <a:rPr lang="lv-LV" dirty="0">
                <a:solidFill>
                  <a:schemeClr val="tx1"/>
                </a:solidFill>
                <a:latin typeface="Arial" panose="020B0604020202020204" pitchFamily="34" charset="0"/>
                <a:cs typeface="Arial" panose="020B0604020202020204" pitchFamily="34" charset="0"/>
              </a:rPr>
              <a:t>Mērķtiecīga virzība prom no aprūpes institūcijās, t.sk. grozījumi likumos;</a:t>
            </a:r>
          </a:p>
          <a:p>
            <a:pPr marL="285750" indent="-285750" algn="just">
              <a:buFontTx/>
              <a:buChar char="-"/>
            </a:pPr>
            <a:r>
              <a:rPr lang="lv-LV" dirty="0">
                <a:solidFill>
                  <a:schemeClr val="tx1"/>
                </a:solidFill>
                <a:latin typeface="Arial" panose="020B0604020202020204" pitchFamily="34" charset="0"/>
                <a:cs typeface="Arial" panose="020B0604020202020204" pitchFamily="34" charset="0"/>
              </a:rPr>
              <a:t>Aizbildņu, audžuģimeņu kustības attīstība un adopcijas veicināšana;</a:t>
            </a:r>
          </a:p>
          <a:p>
            <a:pPr marL="285750" indent="-285750" algn="just">
              <a:buFontTx/>
              <a:buChar char="-"/>
            </a:pPr>
            <a:r>
              <a:rPr lang="lv-LV" dirty="0">
                <a:solidFill>
                  <a:schemeClr val="tx1"/>
                </a:solidFill>
                <a:latin typeface="Arial" panose="020B0604020202020204" pitchFamily="34" charset="0"/>
                <a:cs typeface="Arial" panose="020B0604020202020204" pitchFamily="34" charset="0"/>
              </a:rPr>
              <a:t>Bērnu aprūpes iestāžu pārveide (Quality4Children kritēriju iedzīvināšana normatīvajos aktos, jauniešu māju izveide);</a:t>
            </a:r>
          </a:p>
          <a:p>
            <a:pPr marL="285750" indent="-285750" algn="just">
              <a:buFontTx/>
              <a:buChar char="-"/>
            </a:pPr>
            <a:r>
              <a:rPr lang="lv-LV" dirty="0">
                <a:solidFill>
                  <a:schemeClr val="tx1"/>
                </a:solidFill>
                <a:latin typeface="Arial" panose="020B0604020202020204" pitchFamily="34" charset="0"/>
                <a:cs typeface="Arial" panose="020B0604020202020204" pitchFamily="34" charset="0"/>
              </a:rPr>
              <a:t>Speciālistu apmācība jaunu pakalpojumu sniegšanā un darbā pašvaldībās, informatīvas kampaņas.</a:t>
            </a:r>
          </a:p>
        </p:txBody>
      </p:sp>
    </p:spTree>
    <p:extLst>
      <p:ext uri="{BB962C8B-B14F-4D97-AF65-F5344CB8AC3E}">
        <p14:creationId xmlns:p14="http://schemas.microsoft.com/office/powerpoint/2010/main" val="3504773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94"/>
          <p:cNvGraphicFramePr>
            <a:graphicFrameLocks noGrp="1"/>
          </p:cNvGraphicFramePr>
          <p:nvPr>
            <p:ph sz="half" idx="1"/>
            <p:extLst>
              <p:ext uri="{D42A27DB-BD31-4B8C-83A1-F6EECF244321}">
                <p14:modId xmlns:p14="http://schemas.microsoft.com/office/powerpoint/2010/main" val="2831622919"/>
              </p:ext>
            </p:extLst>
          </p:nvPr>
        </p:nvGraphicFramePr>
        <p:xfrm>
          <a:off x="6343649" y="1017588"/>
          <a:ext cx="4317651" cy="2690812"/>
        </p:xfrm>
        <a:graphic>
          <a:graphicData uri="http://schemas.openxmlformats.org/drawingml/2006/chart">
            <c:chart xmlns:c="http://schemas.openxmlformats.org/drawingml/2006/chart" xmlns:r="http://schemas.openxmlformats.org/officeDocument/2006/relationships" r:id="rId2"/>
          </a:graphicData>
        </a:graphic>
      </p:graphicFrame>
      <p:sp>
        <p:nvSpPr>
          <p:cNvPr id="16" name="Text Placeholder 15"/>
          <p:cNvSpPr>
            <a:spLocks noGrp="1"/>
          </p:cNvSpPr>
          <p:nvPr>
            <p:ph type="body" sz="quarter" idx="17"/>
          </p:nvPr>
        </p:nvSpPr>
        <p:spPr>
          <a:xfrm>
            <a:off x="1871855" y="2859175"/>
            <a:ext cx="3897313" cy="534988"/>
          </a:xfrm>
        </p:spPr>
        <p:txBody>
          <a:bodyPr>
            <a:normAutofit fontScale="85000" lnSpcReduction="20000"/>
          </a:bodyPr>
          <a:lstStyle/>
          <a:p>
            <a:pPr algn="ctr">
              <a:defRPr/>
            </a:pPr>
            <a:r>
              <a:rPr lang="lv-LV" dirty="0">
                <a:latin typeface="Times New Roman" pitchFamily="18" charset="0"/>
                <a:cs typeface="Times New Roman" pitchFamily="18" charset="0"/>
              </a:rPr>
              <a:t>Bērnu aprūpes iestādes sadalījumā pēc bērnu skaita 01.01.2016.</a:t>
            </a:r>
            <a:endParaRPr lang="lv-LV" dirty="0"/>
          </a:p>
        </p:txBody>
      </p:sp>
      <p:sp>
        <p:nvSpPr>
          <p:cNvPr id="22532" name="Slide Number Placeholder 5"/>
          <p:cNvSpPr>
            <a:spLocks noGrp="1"/>
          </p:cNvSpPr>
          <p:nvPr>
            <p:ph type="sldNum" sz="quarter" idx="18"/>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ea typeface="MS PGothic" panose="020B0600070205080204" pitchFamily="34" charset="-128"/>
              </a:defRPr>
            </a:lvl1pPr>
            <a:lvl2pPr marL="742950" indent="-285750">
              <a:defRPr sz="1700">
                <a:solidFill>
                  <a:schemeClr val="tx1"/>
                </a:solidFill>
                <a:latin typeface="Times New Roman" panose="02020603050405020304" pitchFamily="18" charset="0"/>
                <a:ea typeface="MS PGothic" panose="020B0600070205080204" pitchFamily="34" charset="-128"/>
              </a:defRPr>
            </a:lvl2pPr>
            <a:lvl3pPr marL="1143000" indent="-228600">
              <a:defRPr sz="1700">
                <a:solidFill>
                  <a:schemeClr val="tx1"/>
                </a:solidFill>
                <a:latin typeface="Times New Roman" panose="02020603050405020304" pitchFamily="18" charset="0"/>
                <a:ea typeface="MS PGothic" panose="020B0600070205080204" pitchFamily="34" charset="-128"/>
              </a:defRPr>
            </a:lvl3pPr>
            <a:lvl4pPr marL="1600200" indent="-228600">
              <a:defRPr sz="1700">
                <a:solidFill>
                  <a:schemeClr val="tx1"/>
                </a:solidFill>
                <a:latin typeface="Times New Roman" panose="02020603050405020304" pitchFamily="18" charset="0"/>
                <a:ea typeface="MS PGothic" panose="020B0600070205080204" pitchFamily="34" charset="-128"/>
              </a:defRPr>
            </a:lvl4pPr>
            <a:lvl5pPr marL="2057400" indent="-228600">
              <a:defRPr sz="1700">
                <a:solidFill>
                  <a:schemeClr val="tx1"/>
                </a:solidFill>
                <a:latin typeface="Times New Roman" panose="02020603050405020304" pitchFamily="18" charset="0"/>
                <a:ea typeface="MS PGothic" panose="020B0600070205080204" pitchFamily="34" charset="-128"/>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9pPr>
          </a:lstStyle>
          <a:p>
            <a:fld id="{8B3A1B75-1CCE-4E88-A92D-B22633CCD255}" type="slidenum">
              <a:rPr lang="en-US" altLang="lv-LV" sz="1000">
                <a:solidFill>
                  <a:srgbClr val="898989"/>
                </a:solidFill>
                <a:latin typeface="Verdana" panose="020B0604030504040204" pitchFamily="34" charset="0"/>
              </a:rPr>
              <a:pPr/>
              <a:t>9</a:t>
            </a:fld>
            <a:endParaRPr lang="en-US" altLang="lv-LV" sz="1000">
              <a:solidFill>
                <a:srgbClr val="898989"/>
              </a:solidFill>
              <a:latin typeface="Verdana" panose="020B0604030504040204" pitchFamily="34" charset="0"/>
            </a:endParaRPr>
          </a:p>
        </p:txBody>
      </p:sp>
      <p:graphicFrame>
        <p:nvGraphicFramePr>
          <p:cNvPr id="3" name="Content Placeholder 20"/>
          <p:cNvGraphicFramePr>
            <a:graphicFrameLocks noGrp="1"/>
          </p:cNvGraphicFramePr>
          <p:nvPr>
            <p:ph sz="half" idx="2"/>
            <p:extLst>
              <p:ext uri="{D42A27DB-BD31-4B8C-83A1-F6EECF244321}">
                <p14:modId xmlns:p14="http://schemas.microsoft.com/office/powerpoint/2010/main" val="1228795893"/>
              </p:ext>
            </p:extLst>
          </p:nvPr>
        </p:nvGraphicFramePr>
        <p:xfrm>
          <a:off x="1377231" y="3358430"/>
          <a:ext cx="4679177" cy="2885780"/>
        </p:xfrm>
        <a:graphic>
          <a:graphicData uri="http://schemas.openxmlformats.org/drawingml/2006/chart">
            <c:chart xmlns:c="http://schemas.openxmlformats.org/drawingml/2006/chart" xmlns:r="http://schemas.openxmlformats.org/officeDocument/2006/relationships" r:id="rId3"/>
          </a:graphicData>
        </a:graphic>
      </p:graphicFrame>
      <p:sp>
        <p:nvSpPr>
          <p:cNvPr id="19" name="Text Placeholder 15"/>
          <p:cNvSpPr>
            <a:spLocks noGrp="1"/>
          </p:cNvSpPr>
          <p:nvPr>
            <p:ph type="body" sz="quarter" idx="17"/>
          </p:nvPr>
        </p:nvSpPr>
        <p:spPr>
          <a:xfrm>
            <a:off x="6763988" y="434975"/>
            <a:ext cx="3897312" cy="534988"/>
          </a:xfrm>
        </p:spPr>
        <p:txBody>
          <a:bodyPr>
            <a:normAutofit fontScale="77500" lnSpcReduction="20000"/>
          </a:bodyPr>
          <a:lstStyle/>
          <a:p>
            <a:pPr algn="ctr">
              <a:defRPr/>
            </a:pPr>
            <a:r>
              <a:rPr lang="lv-LV" dirty="0">
                <a:latin typeface="Times New Roman" pitchFamily="18" charset="0"/>
                <a:cs typeface="Times New Roman" pitchFamily="18" charset="0"/>
              </a:rPr>
              <a:t>Bērnu skaits sadalījumā pēc ārpusģimenes aprūpes formas 01.01.2017. – 6,9 tūkstoši</a:t>
            </a:r>
            <a:endParaRPr lang="lv-LV" dirty="0"/>
          </a:p>
        </p:txBody>
      </p:sp>
      <p:sp>
        <p:nvSpPr>
          <p:cNvPr id="22535" name="Text Placeholder 4"/>
          <p:cNvSpPr>
            <a:spLocks noGrp="1"/>
          </p:cNvSpPr>
          <p:nvPr>
            <p:ph type="body" sz="quarter" idx="12"/>
          </p:nvPr>
        </p:nvSpPr>
        <p:spPr>
          <a:xfrm>
            <a:off x="6465888" y="6297613"/>
            <a:ext cx="3657600" cy="304800"/>
          </a:xfrm>
        </p:spPr>
        <p:txBody>
          <a:bodyPr/>
          <a:lstStyle/>
          <a:p>
            <a:r>
              <a:rPr lang="lv-LV" altLang="lv-LV" i="1">
                <a:ea typeface="MS PGothic" panose="020B0600070205080204" pitchFamily="34" charset="-128"/>
              </a:rPr>
              <a:t>Avots: LM un VBTAI dati</a:t>
            </a:r>
          </a:p>
        </p:txBody>
      </p:sp>
      <p:sp>
        <p:nvSpPr>
          <p:cNvPr id="8" name="Rectangle: Rounded Corners 7"/>
          <p:cNvSpPr/>
          <p:nvPr/>
        </p:nvSpPr>
        <p:spPr>
          <a:xfrm>
            <a:off x="5986020" y="3857537"/>
            <a:ext cx="5505253" cy="2128484"/>
          </a:xfrm>
          <a:prstGeom prst="roundRect">
            <a:avLst/>
          </a:prstGeom>
          <a:solidFill>
            <a:schemeClr val="accent3"/>
          </a:solidFill>
        </p:spPr>
        <p:style>
          <a:lnRef idx="0">
            <a:schemeClr val="accent6"/>
          </a:lnRef>
          <a:fillRef idx="3">
            <a:schemeClr val="accent6"/>
          </a:fillRef>
          <a:effectRef idx="3">
            <a:schemeClr val="accent6"/>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lv-LV" sz="1400" dirty="0">
                <a:solidFill>
                  <a:schemeClr val="bg1"/>
                </a:solidFill>
                <a:latin typeface="Arial" panose="020B0604020202020204" pitchFamily="34" charset="0"/>
                <a:ea typeface="Verdana" panose="020B0604030504040204" pitchFamily="34" charset="0"/>
                <a:cs typeface="Arial" panose="020B0604020202020204" pitchFamily="34" charset="0"/>
              </a:rPr>
              <a:t>Ģimeniskai pietuvināta pakalpojuma nodrošināšanai:</a:t>
            </a:r>
          </a:p>
          <a:p>
            <a:endParaRPr lang="lv-LV" sz="1400" dirty="0">
              <a:solidFill>
                <a:schemeClr val="bg1"/>
              </a:solidFill>
              <a:latin typeface="Arial" panose="020B0604020202020204" pitchFamily="34" charset="0"/>
              <a:ea typeface="Verdana" panose="020B0604030504040204" pitchFamily="34" charset="0"/>
              <a:cs typeface="Arial" panose="020B0604020202020204" pitchFamily="34" charset="0"/>
            </a:endParaRPr>
          </a:p>
          <a:p>
            <a:pPr marL="171450" indent="-171450">
              <a:buFontTx/>
              <a:buChar char="-"/>
            </a:pPr>
            <a:r>
              <a:rPr lang="lv-LV" sz="1300" dirty="0">
                <a:solidFill>
                  <a:schemeClr val="bg1"/>
                </a:solidFill>
                <a:latin typeface="Arial" panose="020B0604020202020204" pitchFamily="34" charset="0"/>
                <a:ea typeface="Verdana" panose="020B0604030504040204" pitchFamily="34" charset="0"/>
                <a:cs typeface="Arial" panose="020B0604020202020204" pitchFamily="34" charset="0"/>
              </a:rPr>
              <a:t>Grozījumi SPSPL, paredzot valsts finansējumu līdz pusgadam par bērnu vecumā līdz 2 gadiem</a:t>
            </a:r>
          </a:p>
          <a:p>
            <a:pPr marL="171450" indent="-171450">
              <a:buFontTx/>
              <a:buChar char="-"/>
            </a:pPr>
            <a:r>
              <a:rPr lang="lv-LV" sz="1300" dirty="0">
                <a:solidFill>
                  <a:schemeClr val="bg1"/>
                </a:solidFill>
                <a:latin typeface="Arial" panose="020B0604020202020204" pitchFamily="34" charset="0"/>
                <a:ea typeface="Verdana" panose="020B0604030504040204" pitchFamily="34" charset="0"/>
                <a:cs typeface="Arial" panose="020B0604020202020204" pitchFamily="34" charset="0"/>
              </a:rPr>
              <a:t>MK noteikumu projekts «Prasības sociālo pakalpojumu sniedzējiem» – bērnu aprūpe mazā grupā, maz grupu skaits iestādē (3x8)</a:t>
            </a:r>
          </a:p>
          <a:p>
            <a:pPr marL="171450" indent="-171450">
              <a:buFontTx/>
              <a:buChar char="-"/>
            </a:pPr>
            <a:r>
              <a:rPr lang="lv-LV" sz="1300" dirty="0">
                <a:solidFill>
                  <a:schemeClr val="bg1"/>
                </a:solidFill>
                <a:latin typeface="Arial" panose="020B0604020202020204" pitchFamily="34" charset="0"/>
                <a:ea typeface="Verdana" panose="020B0604030504040204" pitchFamily="34" charset="0"/>
                <a:cs typeface="Arial" panose="020B0604020202020204" pitchFamily="34" charset="0"/>
              </a:rPr>
              <a:t>Visām bērnu aprūpes iestādēm pēc 01.01.2023. jāsniedz ģimeniskai videi pietuvināts pakalpojums</a:t>
            </a:r>
          </a:p>
        </p:txBody>
      </p:sp>
    </p:spTree>
    <p:extLst>
      <p:ext uri="{BB962C8B-B14F-4D97-AF65-F5344CB8AC3E}">
        <p14:creationId xmlns:p14="http://schemas.microsoft.com/office/powerpoint/2010/main" val="1566849075"/>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89_Prezentacija_templateLV</Template>
  <TotalTime>3705</TotalTime>
  <Words>1857</Words>
  <Application>Microsoft Office PowerPoint</Application>
  <PresentationFormat>Widescreen</PresentationFormat>
  <Paragraphs>247</Paragraphs>
  <Slides>16</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MS PGothic</vt:lpstr>
      <vt:lpstr>Arial</vt:lpstr>
      <vt:lpstr>Calibri</vt:lpstr>
      <vt:lpstr>Tahoma</vt:lpstr>
      <vt:lpstr>Times New Roman</vt:lpstr>
      <vt:lpstr>Verdana</vt:lpstr>
      <vt:lpstr>Wingdings</vt:lpstr>
      <vt:lpstr>89_Prezentacija_templateLV</vt:lpstr>
      <vt:lpstr>Bērnu un ģimeņu politika Latvijā: prioritātes, aktualitātes un izaicinājumi</vt:lpstr>
      <vt:lpstr>PowerPoint Presentation</vt:lpstr>
      <vt:lpstr>Bērnu un ģimenes politikas jomā Labklājības ministrijai patlaban ir šādi galvenie aktuālie darba kārtības jautājumi</vt:lpstr>
      <vt:lpstr>Valsts atbalsta ģimenēm ar bērniem attīstība</vt:lpstr>
      <vt:lpstr>Atbalsts ģimenēm 2017.gadā (+19,7 milj. euro)</vt:lpstr>
      <vt:lpstr>Jaunu pakalpojumu attīstība -  ES Nodarbinātības un sociālās inovācijas programmas projekts «Elastīga bērnu uzraudzības pakalpojuma nodrošināšana darbiniekiem, kas strādā nestandarta darba laiku»</vt:lpstr>
      <vt:lpstr>Ārpusģimenes aprūpē esošie bērni</vt:lpstr>
      <vt:lpstr>Latvijas Nacionālajā attīstības plānā 2014. – 2020.gadam noteikto mērķu izpilde</vt:lpstr>
      <vt:lpstr>PowerPoint Presentation</vt:lpstr>
      <vt:lpstr>Atbalsts 2017.gadā bez vecāku gādības esošo bērnu aprūpei (+4,9 milj. euro)</vt:lpstr>
      <vt:lpstr>LM iniciatīvas atbalstam ģimenēm un bez vecāku gādības esošiem bērniem 2018.gadā (+10 milj. euro)</vt:lpstr>
      <vt:lpstr>Reformas audžuģimeņu jomā 2018.gadā</vt:lpstr>
      <vt:lpstr>Aktuālie pasākumi, kas vērsti uz bērnu tiesību īstenošanas pilnveidi un pārkāpumu prevenciju I </vt:lpstr>
      <vt:lpstr>Aktuālie pasākumi, kas vērsti uz bērnu tiesību īstenošanas pilnveidi un pārkāpumu prevenciju II </vt:lpstr>
      <vt:lpstr>Tagadnes izaicinājumi ar skatu nākotnē</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Kristine Jaunzeme</cp:lastModifiedBy>
  <cp:revision>594</cp:revision>
  <cp:lastPrinted>2016-06-29T12:43:03Z</cp:lastPrinted>
  <dcterms:created xsi:type="dcterms:W3CDTF">2014-11-20T14:46:47Z</dcterms:created>
  <dcterms:modified xsi:type="dcterms:W3CDTF">2017-05-29T14:51:25Z</dcterms:modified>
</cp:coreProperties>
</file>